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3" r:id="rId8"/>
    <p:sldId id="264" r:id="rId9"/>
    <p:sldId id="265" r:id="rId10"/>
    <p:sldId id="302" r:id="rId11"/>
    <p:sldId id="305" r:id="rId12"/>
    <p:sldId id="269" r:id="rId13"/>
    <p:sldId id="270" r:id="rId14"/>
    <p:sldId id="303" r:id="rId15"/>
    <p:sldId id="304" r:id="rId16"/>
    <p:sldId id="274" r:id="rId17"/>
    <p:sldId id="275" r:id="rId18"/>
    <p:sldId id="276" r:id="rId19"/>
    <p:sldId id="277" r:id="rId20"/>
    <p:sldId id="278" r:id="rId21"/>
    <p:sldId id="279" r:id="rId22"/>
    <p:sldId id="280" r:id="rId23"/>
    <p:sldId id="281" r:id="rId24"/>
    <p:sldId id="282" r:id="rId25"/>
    <p:sldId id="283" r:id="rId26"/>
    <p:sldId id="286" r:id="rId27"/>
    <p:sldId id="284" r:id="rId28"/>
    <p:sldId id="285" r:id="rId29"/>
  </p:sldIdLst>
  <p:sldSz cx="9144000" cy="6858000" type="screen4x3"/>
  <p:notesSz cx="6858000" cy="9144000"/>
  <p:defaultTextStyle>
    <a:defPPr>
      <a:defRPr lang="pt-P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A0F00162-9451-4610-BDE5-C29D723E1599}" type="datetimeFigureOut">
              <a:rPr lang="pt-PT"/>
              <a:pPr>
                <a:defRPr/>
              </a:pPr>
              <a:t>16-01-2012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D1614B6E-80D4-42E2-9698-FC37BD693620}" type="slidenum">
              <a:rPr lang="pt-PT"/>
              <a:pPr>
                <a:defRPr/>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A83A2D2E-8DAB-4F8A-9C2A-8DF6A2F6FA0C}" type="datetimeFigureOut">
              <a:rPr lang="pt-PT"/>
              <a:pPr>
                <a:defRPr/>
              </a:pPr>
              <a:t>16-01-2012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A3B3ED31-F6A4-4C9C-AF1D-0E64893907A0}" type="slidenum">
              <a:rPr lang="pt-PT"/>
              <a:pPr>
                <a:defRPr/>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1B63B0F8-EF88-418E-8BB9-5748C80F1089}" type="datetimeFigureOut">
              <a:rPr lang="pt-PT"/>
              <a:pPr>
                <a:defRPr/>
              </a:pPr>
              <a:t>16-01-2012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E1BE3DF3-C1E7-437C-8CCA-6C1F39EB7794}" type="slidenum">
              <a:rPr lang="pt-PT"/>
              <a:pPr>
                <a:defRPr/>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C23DD504-C66A-4897-990B-E802CE7B6A96}" type="datetimeFigureOut">
              <a:rPr lang="pt-PT"/>
              <a:pPr>
                <a:defRPr/>
              </a:pPr>
              <a:t>16-01-2012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06DD465F-3417-41AE-8675-6A93C38151B7}" type="slidenum">
              <a:rPr lang="pt-PT"/>
              <a:pPr>
                <a:defRPr/>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2AA6AC2B-2C8E-49BA-B0CE-DEA864975AF3}" type="datetimeFigureOut">
              <a:rPr lang="pt-PT"/>
              <a:pPr>
                <a:defRPr/>
              </a:pPr>
              <a:t>16-01-2012</a:t>
            </a:fld>
            <a:endParaRPr lang="pt-PT"/>
          </a:p>
        </p:txBody>
      </p:sp>
      <p:sp>
        <p:nvSpPr>
          <p:cNvPr id="5" name="Marcador de Posição do Rodapé 4"/>
          <p:cNvSpPr>
            <a:spLocks noGrp="1"/>
          </p:cNvSpPr>
          <p:nvPr>
            <p:ph type="ftr" sz="quarter" idx="11"/>
          </p:nvPr>
        </p:nvSpPr>
        <p:spPr/>
        <p:txBody>
          <a:bodyPr/>
          <a:lstStyle>
            <a:lvl1pPr>
              <a:defRPr/>
            </a:lvl1pPr>
          </a:lstStyle>
          <a:p>
            <a:pPr>
              <a:defRPr/>
            </a:pPr>
            <a:endParaRPr lang="pt-PT"/>
          </a:p>
        </p:txBody>
      </p:sp>
      <p:sp>
        <p:nvSpPr>
          <p:cNvPr id="6" name="Marcador de Posição do Número do Diapositivo 5"/>
          <p:cNvSpPr>
            <a:spLocks noGrp="1"/>
          </p:cNvSpPr>
          <p:nvPr>
            <p:ph type="sldNum" sz="quarter" idx="12"/>
          </p:nvPr>
        </p:nvSpPr>
        <p:spPr/>
        <p:txBody>
          <a:bodyPr/>
          <a:lstStyle>
            <a:lvl1pPr>
              <a:defRPr/>
            </a:lvl1pPr>
          </a:lstStyle>
          <a:p>
            <a:pPr>
              <a:defRPr/>
            </a:pPr>
            <a:fld id="{304EA755-8B4D-49BE-BB25-89662A0B9707}" type="slidenum">
              <a:rPr lang="pt-PT"/>
              <a:pPr>
                <a:defRPr/>
              </a:pPr>
              <a:t>‹nº›</a:t>
            </a:fld>
            <a:endParaRPr lang="pt-P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18F46269-1CF5-47AD-BFF0-02959C45B6CE}" type="datetimeFigureOut">
              <a:rPr lang="pt-PT"/>
              <a:pPr>
                <a:defRPr/>
              </a:pPr>
              <a:t>16-01-2012</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2B4BC56D-A0CB-4FCA-9C04-470EB972FBE5}" type="slidenum">
              <a:rPr lang="pt-PT"/>
              <a:pPr>
                <a:defRPr/>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840CC1EF-1DBC-4995-BFA3-60383ED792EF}" type="datetimeFigureOut">
              <a:rPr lang="pt-PT"/>
              <a:pPr>
                <a:defRPr/>
              </a:pPr>
              <a:t>16-01-2012</a:t>
            </a:fld>
            <a:endParaRPr lang="pt-PT"/>
          </a:p>
        </p:txBody>
      </p:sp>
      <p:sp>
        <p:nvSpPr>
          <p:cNvPr id="8" name="Marcador de Posição do Rodapé 4"/>
          <p:cNvSpPr>
            <a:spLocks noGrp="1"/>
          </p:cNvSpPr>
          <p:nvPr>
            <p:ph type="ftr" sz="quarter" idx="11"/>
          </p:nvPr>
        </p:nvSpPr>
        <p:spPr/>
        <p:txBody>
          <a:bodyPr/>
          <a:lstStyle>
            <a:lvl1pPr>
              <a:defRPr/>
            </a:lvl1pPr>
          </a:lstStyle>
          <a:p>
            <a:pPr>
              <a:defRPr/>
            </a:pPr>
            <a:endParaRPr lang="pt-PT"/>
          </a:p>
        </p:txBody>
      </p:sp>
      <p:sp>
        <p:nvSpPr>
          <p:cNvPr id="9" name="Marcador de Posição do Número do Diapositivo 5"/>
          <p:cNvSpPr>
            <a:spLocks noGrp="1"/>
          </p:cNvSpPr>
          <p:nvPr>
            <p:ph type="sldNum" sz="quarter" idx="12"/>
          </p:nvPr>
        </p:nvSpPr>
        <p:spPr/>
        <p:txBody>
          <a:bodyPr/>
          <a:lstStyle>
            <a:lvl1pPr>
              <a:defRPr/>
            </a:lvl1pPr>
          </a:lstStyle>
          <a:p>
            <a:pPr>
              <a:defRPr/>
            </a:pPr>
            <a:fld id="{C1FA2486-3717-4E44-A8A7-26B3D7CE8268}" type="slidenum">
              <a:rPr lang="pt-PT"/>
              <a:pPr>
                <a:defRPr/>
              </a:pPr>
              <a:t>‹nº›</a:t>
            </a:fld>
            <a:endParaRPr lang="pt-P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A48E6164-47C0-4A56-A4F8-98D4A63DFC34}" type="datetimeFigureOut">
              <a:rPr lang="pt-PT"/>
              <a:pPr>
                <a:defRPr/>
              </a:pPr>
              <a:t>16-01-2012</a:t>
            </a:fld>
            <a:endParaRPr lang="pt-PT"/>
          </a:p>
        </p:txBody>
      </p:sp>
      <p:sp>
        <p:nvSpPr>
          <p:cNvPr id="4" name="Marcador de Posição do Rodapé 4"/>
          <p:cNvSpPr>
            <a:spLocks noGrp="1"/>
          </p:cNvSpPr>
          <p:nvPr>
            <p:ph type="ftr" sz="quarter" idx="11"/>
          </p:nvPr>
        </p:nvSpPr>
        <p:spPr/>
        <p:txBody>
          <a:bodyPr/>
          <a:lstStyle>
            <a:lvl1pPr>
              <a:defRPr/>
            </a:lvl1pPr>
          </a:lstStyle>
          <a:p>
            <a:pPr>
              <a:defRPr/>
            </a:pPr>
            <a:endParaRPr lang="pt-PT"/>
          </a:p>
        </p:txBody>
      </p:sp>
      <p:sp>
        <p:nvSpPr>
          <p:cNvPr id="5" name="Marcador de Posição do Número do Diapositivo 5"/>
          <p:cNvSpPr>
            <a:spLocks noGrp="1"/>
          </p:cNvSpPr>
          <p:nvPr>
            <p:ph type="sldNum" sz="quarter" idx="12"/>
          </p:nvPr>
        </p:nvSpPr>
        <p:spPr/>
        <p:txBody>
          <a:bodyPr/>
          <a:lstStyle>
            <a:lvl1pPr>
              <a:defRPr/>
            </a:lvl1pPr>
          </a:lstStyle>
          <a:p>
            <a:pPr>
              <a:defRPr/>
            </a:pPr>
            <a:fld id="{41F6EBB4-340E-4BF9-8AA2-FB76B7128C7E}" type="slidenum">
              <a:rPr lang="pt-PT"/>
              <a:pPr>
                <a:defRPr/>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75838F00-CC40-441B-BF16-76C16C5A9599}" type="datetimeFigureOut">
              <a:rPr lang="pt-PT"/>
              <a:pPr>
                <a:defRPr/>
              </a:pPr>
              <a:t>16-01-2012</a:t>
            </a:fld>
            <a:endParaRPr lang="pt-PT"/>
          </a:p>
        </p:txBody>
      </p:sp>
      <p:sp>
        <p:nvSpPr>
          <p:cNvPr id="3" name="Marcador de Posição do Rodapé 4"/>
          <p:cNvSpPr>
            <a:spLocks noGrp="1"/>
          </p:cNvSpPr>
          <p:nvPr>
            <p:ph type="ftr" sz="quarter" idx="11"/>
          </p:nvPr>
        </p:nvSpPr>
        <p:spPr/>
        <p:txBody>
          <a:bodyPr/>
          <a:lstStyle>
            <a:lvl1pPr>
              <a:defRPr/>
            </a:lvl1pPr>
          </a:lstStyle>
          <a:p>
            <a:pPr>
              <a:defRPr/>
            </a:pPr>
            <a:endParaRPr lang="pt-PT"/>
          </a:p>
        </p:txBody>
      </p:sp>
      <p:sp>
        <p:nvSpPr>
          <p:cNvPr id="4" name="Marcador de Posição do Número do Diapositivo 5"/>
          <p:cNvSpPr>
            <a:spLocks noGrp="1"/>
          </p:cNvSpPr>
          <p:nvPr>
            <p:ph type="sldNum" sz="quarter" idx="12"/>
          </p:nvPr>
        </p:nvSpPr>
        <p:spPr/>
        <p:txBody>
          <a:bodyPr/>
          <a:lstStyle>
            <a:lvl1pPr>
              <a:defRPr/>
            </a:lvl1pPr>
          </a:lstStyle>
          <a:p>
            <a:pPr>
              <a:defRPr/>
            </a:pPr>
            <a:fld id="{939F57C3-6FE7-49E1-89BF-F09C8939198D}" type="slidenum">
              <a:rPr lang="pt-PT"/>
              <a:pPr>
                <a:defRPr/>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B75D4656-9C81-4176-B528-70E6501688EF}" type="datetimeFigureOut">
              <a:rPr lang="pt-PT"/>
              <a:pPr>
                <a:defRPr/>
              </a:pPr>
              <a:t>16-01-2012</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875C93A7-F73D-4945-934F-7D789B75FD6C}" type="slidenum">
              <a:rPr lang="pt-PT"/>
              <a:pPr>
                <a:defRPr/>
              </a:pPr>
              <a:t>‹nº›</a:t>
            </a:fld>
            <a:endParaRPr lang="pt-P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721577AD-A92C-475A-BA32-662201DD83FE}" type="datetimeFigureOut">
              <a:rPr lang="pt-PT"/>
              <a:pPr>
                <a:defRPr/>
              </a:pPr>
              <a:t>16-01-2012</a:t>
            </a:fld>
            <a:endParaRPr lang="pt-PT"/>
          </a:p>
        </p:txBody>
      </p:sp>
      <p:sp>
        <p:nvSpPr>
          <p:cNvPr id="6" name="Marcador de Posição do Rodapé 4"/>
          <p:cNvSpPr>
            <a:spLocks noGrp="1"/>
          </p:cNvSpPr>
          <p:nvPr>
            <p:ph type="ftr" sz="quarter" idx="11"/>
          </p:nvPr>
        </p:nvSpPr>
        <p:spPr/>
        <p:txBody>
          <a:bodyPr/>
          <a:lstStyle>
            <a:lvl1pPr>
              <a:defRPr/>
            </a:lvl1pPr>
          </a:lstStyle>
          <a:p>
            <a:pPr>
              <a:defRPr/>
            </a:pPr>
            <a:endParaRPr lang="pt-PT"/>
          </a:p>
        </p:txBody>
      </p:sp>
      <p:sp>
        <p:nvSpPr>
          <p:cNvPr id="7" name="Marcador de Posição do Número do Diapositivo 5"/>
          <p:cNvSpPr>
            <a:spLocks noGrp="1"/>
          </p:cNvSpPr>
          <p:nvPr>
            <p:ph type="sldNum" sz="quarter" idx="12"/>
          </p:nvPr>
        </p:nvSpPr>
        <p:spPr/>
        <p:txBody>
          <a:bodyPr/>
          <a:lstStyle>
            <a:lvl1pPr>
              <a:defRPr/>
            </a:lvl1pPr>
          </a:lstStyle>
          <a:p>
            <a:pPr>
              <a:defRPr/>
            </a:pPr>
            <a:fld id="{788A837E-20DA-4E09-B9C6-CC3C16B9486E}" type="slidenum">
              <a:rPr lang="pt-PT"/>
              <a:pPr>
                <a:defRPr/>
              </a:pPr>
              <a:t>‹nº›</a:t>
            </a:fld>
            <a:endParaRPr lang="pt-P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C0761703-E499-4726-8DE6-45F49680A32D}" type="datetimeFigureOut">
              <a:rPr lang="pt-PT"/>
              <a:pPr>
                <a:defRPr/>
              </a:pPr>
              <a:t>16-01-2012</a:t>
            </a:fld>
            <a:endParaRPr lang="pt-PT"/>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t-PT"/>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596B9D0-D45C-4E24-8C24-5AA45D0260A9}"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ubtítulo 2"/>
          <p:cNvSpPr>
            <a:spLocks noGrp="1"/>
          </p:cNvSpPr>
          <p:nvPr>
            <p:ph type="subTitle" idx="1"/>
          </p:nvPr>
        </p:nvSpPr>
        <p:spPr>
          <a:xfrm>
            <a:off x="1331913" y="4941888"/>
            <a:ext cx="6769100" cy="1079500"/>
          </a:xfrm>
        </p:spPr>
        <p:txBody>
          <a:bodyPr/>
          <a:lstStyle/>
          <a:p>
            <a:pPr eaLnBrk="1" hangingPunct="1"/>
            <a:r>
              <a:rPr lang="pt-PT" sz="3600" b="1" smtClean="0">
                <a:solidFill>
                  <a:schemeClr val="tx1"/>
                </a:solidFill>
              </a:rPr>
              <a:t>Samuel – uma vocação que se vai descobrindo</a:t>
            </a:r>
          </a:p>
        </p:txBody>
      </p:sp>
      <p:sp>
        <p:nvSpPr>
          <p:cNvPr id="4" name="Título 3"/>
          <p:cNvSpPr>
            <a:spLocks noGrp="1"/>
          </p:cNvSpPr>
          <p:nvPr>
            <p:ph type="ctrTitle"/>
          </p:nvPr>
        </p:nvSpPr>
        <p:spPr>
          <a:xfrm>
            <a:off x="683568" y="410762"/>
            <a:ext cx="7772400" cy="707886"/>
          </a:xfrm>
        </p:spPr>
        <p:style>
          <a:lnRef idx="1">
            <a:schemeClr val="dk1"/>
          </a:lnRef>
          <a:fillRef idx="2">
            <a:schemeClr val="dk1"/>
          </a:fillRef>
          <a:effectRef idx="1">
            <a:schemeClr val="dk1"/>
          </a:effectRef>
          <a:fontRef idx="minor">
            <a:schemeClr val="dk1"/>
          </a:fontRef>
        </p:style>
        <p:txBody>
          <a:bodyPr rtlCol="0">
            <a:spAutoFit/>
            <a:scene3d>
              <a:camera prst="orthographicFront"/>
              <a:lightRig rig="threePt" dir="t"/>
            </a:scene3d>
            <a:sp3d extrusionH="57150">
              <a:bevelT w="82550" h="38100" prst="coolSlant"/>
            </a:sp3d>
          </a:bodyPr>
          <a:lstStyle/>
          <a:p>
            <a:pPr eaLnBrk="1" fontAlgn="auto" hangingPunct="1">
              <a:spcBef>
                <a:spcPts val="0"/>
              </a:spcBef>
              <a:spcAft>
                <a:spcPts val="0"/>
              </a:spcAft>
              <a:defRPr/>
            </a:pPr>
            <a:r>
              <a:rPr lang="pt-PT" sz="4000" kern="10" dirty="0">
                <a:ln w="19050">
                  <a:solidFill>
                    <a:srgbClr val="99CCFF"/>
                  </a:solidFill>
                  <a:round/>
                  <a:headEnd/>
                  <a:tailEnd/>
                </a:ln>
                <a:solidFill>
                  <a:srgbClr val="003399"/>
                </a:solidFill>
                <a:effectLst>
                  <a:glow rad="63500">
                    <a:schemeClr val="accent3">
                      <a:satMod val="175000"/>
                      <a:alpha val="40000"/>
                    </a:schemeClr>
                  </a:glow>
                  <a:outerShdw blurRad="50800" dist="38100" dir="16200000" rotWithShape="0">
                    <a:prstClr val="black">
                      <a:alpha val="40000"/>
                    </a:prstClr>
                  </a:outerShdw>
                </a:effectLst>
                <a:latin typeface="Impact"/>
              </a:rPr>
              <a:t>Cenáculos de Oração Missionária</a:t>
            </a:r>
          </a:p>
        </p:txBody>
      </p:sp>
      <p:sp>
        <p:nvSpPr>
          <p:cNvPr id="2052" name="Rectângulo 5"/>
          <p:cNvSpPr>
            <a:spLocks noChangeArrowheads="1"/>
          </p:cNvSpPr>
          <p:nvPr/>
        </p:nvSpPr>
        <p:spPr bwMode="auto">
          <a:xfrm>
            <a:off x="3975100" y="6165850"/>
            <a:ext cx="1604963" cy="369888"/>
          </a:xfrm>
          <a:prstGeom prst="rect">
            <a:avLst/>
          </a:prstGeom>
          <a:noFill/>
          <a:ln w="9525">
            <a:noFill/>
            <a:miter lim="800000"/>
            <a:headEnd/>
            <a:tailEnd/>
          </a:ln>
        </p:spPr>
        <p:txBody>
          <a:bodyPr wrap="none">
            <a:spAutoFit/>
          </a:bodyPr>
          <a:lstStyle/>
          <a:p>
            <a:pPr algn="ctr"/>
            <a:r>
              <a:rPr lang="pt-PT" b="1">
                <a:solidFill>
                  <a:srgbClr val="002060"/>
                </a:solidFill>
                <a:latin typeface="Calibri" pitchFamily="34" charset="0"/>
              </a:rPr>
              <a:t>Paróquia de ….</a:t>
            </a:r>
          </a:p>
        </p:txBody>
      </p:sp>
      <p:sp>
        <p:nvSpPr>
          <p:cNvPr id="2053" name="AutoShape 7" descr="data:image/jpg;base64,/9j/4AAQSkZJRgABAQAAAQABAAD/2wCEAAkGBhQSERUUExQWFRUWGBwaGRcWGBgcGBgeHBcaGBwYGRgYHCYeGhojGxwZHy8gIycpLCwsGCAxNTAqNiYrLCkBCQoKDgwOGg8PGiwkHyUwLCwsLCwsKSwvLCwsLCwsLCwsLCwsLCwsLCwsLCwsLCwsLCwsLCwsLCwsLCwsLCwsLP/AABEIAMQBAQMBIgACEQEDEQH/xAAbAAACAgMBAAAAAAAAAAAAAAAFBgAEAgMHAf/EAFAQAAIBAgQDBAQHDAgFBAIDAAECEQMhAAQSMQVBUQYTImEycYGRB0JUc6Gx0hQWIzQ1UmKSk5Sz8BUkU3LB0dPxM0OCsuFjdKLCJURkg6P/xAAZAQADAQEBAAAAAAAAAAAAAAAAAgMBBAX/xAApEQACAgICAgICAQQDAAAAAAAAAQIRAyESMRNBIlEEYTIUcZHBgaGx/9oADAMBAAIRAxEAPwDh9OmWIVQSSYAAkkmwAA3OCn3pZz5Jmf2NX7OPOyn49lf/AHFL+KuO08V4pX+6a4+6K4Ar1QAtaqAAKrgABXAAAAFsJOairY8YuTpHF/vSznyTMfsan2cT70s58kzH7Gp9nHa6edrQP6xmP3iv9vGFPPVjq/rGYFyB/WK9o8P5/UE4TzIfws4v96Wc+SZj9jU+zifelnPkmY/Y1Ps47Hkc5XVtFTMZolhqE5mqYsNSSrAEqbzzBHQ4Ipman9vmP3iv/qYPMg8LOF/elnPkmY/Y1Ps4n3pZz5JmP2NT7OO7itU/tsx+8V/9TGffVP7bMfvFf/UweZB4WcF+9LOfJMx+xqfZxPvSznyTMfsan2cdZ7YcXzFJU7rM5hCTc/dFa4sIu/U4FZztHm1CgZutr9JlOYreiIkA6+Z+gHAsyZvgkc7+9LOfJMx+xqfZxPvSznyTMfsan2cdM4t2mzdIsTUzCgHSETMZg6QNiXLnUTYkxtpgLqxY4PxnMCVqZrNVJbwnvqoaI5hakCLkg+fljXlihfFKrOV/elnPkmY/Y1Ps4n3pZz5JmP2NT7OO0087UqqQmazANxqTM1SJ9tQ38t748ocQrq2ipXzE7BjmK4DTt/zPp5+RtjfIheDOL/elnPkmY/Y1Ps4n3pZz5JmP2NT7OO0ZxsyASmZzPUA5itvtB8f8nG+lnKjU1YZjMXVT+MV94APx95nB5Eb42cQ+9LOfJMx+xqfZxPvSznyTMfsan2cdyymZqknVXrxbbM5g/n89fkMaa1au1VFTMZgBUGv8PXuWLR/zLeHSfYPbnlQLGzif3pZz5JmP2NT7OJ96Wc+SZj9jU+zjueYzzU7HMZgsTA/rNe5MAAfhOp+nzAxYyGSrwKtfM5lAP+WMxWvuBPjn2C5MbbFuaM4HBPvSznyTMfsan2cT70858kzH7Gp9nHc+JcVcDw1Mws7f1jMED+8wqRNwdI678sKGa41naZipnMwoaTTivWJMGNJOqJn3weowryxGWJs5396Wc+SZj9jU+zifelnPkmY/Y1Ps4fqXabNrUGvOZkKDcNmKskNqA2N48JmR6sWPvjzQzKIc3mIJEr31b1aZ1e32+rGPMkN4JHOfvSznyTMfsan2cT70s58kzH7Gp9nHe+9qf22Y/eK/+pjw1an9tmP3iv8A6mDzRM8LOC/elnPkmY/Y1Ps4n3pZz5JmP2NT7OO7mtU/t8x+8V/9TFTOZ+qgtWzBZjCj7or3O8nx2AFyeg6wMHmQeFnE/vSznyTMfsan2cT70s58kzH7Gp9nHaqearRH3RmGI3Y5isJ841/RjGrm6+lozGYmDH9Yr7xb4/XB5kHhkcX+9LOfJMx+xqfZwNzGXamxR1ZGUwVYEMD0INxjutTitfQHXMZifCR+HrHcg7F4OOYfCl+V8788fqGHjNS6ElBx7FXExMTDiBXsp+PZX5+l/FXHZc+k5nMf+4rfxnxxrsp+PZX5+l/FXHbMwk5mv8/X/jPiGf8AiXwfyMgAMYZWn4F/uj6ROM648B87e8x/jjfYAnYD2AD/AAGOY6QD2i4vSy6r3rFSTKEKWgrF7coaCOYJGCvDc+tamtRLhh648scw4rlVfMVGasKhZie8UELeQBt0ja3md8MXYBEWo8VVmoL0tJFwxgqTY2mwvBvthqVBT7HOtnqdMgO6qSJAJufZ7/djWOO0P7QH1Bj9QxX4/kNdIwCxW4AYqT1Er16dQMJNPNK22WLBTzd207e7r6sI7GVMYePtTr1VB1EKpjwsP706liIjAlnir3jKCgXSvhbV6O+kxMFyR1tjCGP/AOmsmxnfaYMtjPKFWqKtSgtMSIYCCOjAzsDf2YFYzSo3cF4aKpeqC66RpKsDBBAuGtYtJjfwrfFjLZfS2qxZQG2suqYgHxMB+cDE0x6ixcAlg6Hccukzb1BgwHqxpqcGZtSikZBI1EACCTsSwmxXbmt5gAVlG1aOfluijw4hEWFWWeNURIsACVst9ibzMTvhhywTMU1DjoRMSDykbSfVfyNhUo9mX3M7H/mGboF3Mjce0WM4tHgjhwyIF0jSFVl06Z1QQY1SdU+sRGkYyNr0ZKn7MUpvRISpdYJ12gCYgk+serz3xYzagUzywQoUGZdLrboTqI8pG46Gx904X+P06tKQoZ0ILSDcGfRA6QCTMeXPFX0TW2buDsNR9G0eiP72/n1wRzVUDw0wCxFh1O/8gch0BhRyFXMsdJRpKKRqIFiSqiVB3MiSImZiwPQeFcO0qCR4rTJmDFwDPr9eMjfRslRU4fwdac1ap1MYIWxgiTC7SfoF+pJo5/PGo5BiAWBBkjYc1IEEmCSRNh4Qbmc1wevUO6QDaHYWBmI0Nbre8XtbGmt2PqEQiok7gVqmmQDBANOQQbi/XqcZK+kCr2J6gd2wGlgDIYKi6dXhIGvwgtIIWAZsJsBY4p2O1ZVmQotWmZ7ypIIVVDMJ2B1yLiPDywyL2aqUyZosyGJ0OHYafCNOpgY0eEADkNr438fzPcZElxFSqCArfnVNTsCP0ZYx+jGMiq7G5fRxmnlpfxfGXVsxF10yQtwAwkA8iLXwQfP0/SOnVO8kHcHZgvMYt5lmUhKViLnyHr6AQL/5Y1mrWj/jUzY7npHUevEZdnUqoN0+1tEtpvMTYoZ9UNM+UYsJ2hotF2uQo8DG5MAeGcKuar1VUswosF/uk89rb7e/Bfs1w3VFZ6aK0ELpUCx3Ntzy9U9cCsV0MLuACSRA3P8AjjmnFe21WpV1Ufwai0sFYxqFogwPjGJJgDkMNvaLtLRpK1L/AIj+iyCwEj4zRGx288c9pVvEwQKoJ/NLAST4RNz5erFVoXjZ0jgnGqeaVmphgFYjxAA9ZgE2xf0YVexOeoAOAi03NywPhaBtJ9EiZ0nqT1htDAgEEEESCDIPmCNxhQ6Bmj8ER+aSv6rwPoAxzf4Uvyvnfnj9Qx0rMCO9HmrfrWP0qffjmvwpflfO/PH6hi+HpnNm7Qq4mJiYuQCvZT8eyv8A7il/FXHZ+K50UamaqEEgZisPDE/8Z+pAxxjsp+PZX5+l/FXHQO3ueT7pqpDF0r5hoHnWYi4v8WZ/zxHN0XwfyD+S49SruEpkkiGuIkQTabyGWD0OF3tnxGqtfu1Z9LUx4N1+NLARuIJkz15WX8pxGtSqTTbS1/S2iDHpWi87fTj3iOdeqZqt3hEXgEiLbQAASbgi8TjnqjrS2V6IokMKpZWGwHrBJMgSI6xPvx5QzB06WMsLgkHUPIEXI8vq5+05EADZjAJ2I5xcdBPqxiUELEibj6BI8rR5YLGo6nRzRy+TR6oZmRFDDdpMC5J6m59e+EjiHFzUct3YoyswAIYlls7xcw0zF4iLyBj5utVAWo71FBJ0szeWoA3YFrDaLk2xa4erFizAKVKAEglZhjBIBhoUjSbWPlgf2Kl9lnNU2RWJqJK+2SVBtbnfF2greOm8SviFgLgeISALMsna8DmcVDkYU+NP1W5eZpx/tgvxHKtT7pgFHghgBYMoVCL9QywR9E4WK+xp6DHDsw2pHQgGoIOoEjUIBkCDfwNbnVPQ4K16dUSa2ZCAmECIJ29RO/TpgDkyIdQYVgKtO+29h1I8Q8zTXywb4nW7zL6ogrDcrR6Q6bSMW9HK9MwL05g5jM3t6RF7+YPlAjYdcaa1ejH/ABc0SbSKm5MR8aJ526n2As25JWPD+d4dWxIBLFjANhMes4PcC4V4RUqWWOp8Xn4rhfdPkLYmrZrpFvJ8FWoJ15mBeWqyD5WO3t9uBtbhlOk66Xq1GEltTEqRGmVU2EEg79ALGxXP8ZVU1Hw09lAiXtsBH/gc52xqyWeNWg7EAAMRYzsAbnmZm+Ka6Et9gXJvrtVLKmpTqTXqWAQACZMXAHqAEzGGrJ9nlRS33RmHXcaHvEQRvfraMCclmDToNVIB/Bk3H6ZN/owQ4N2gEkDl6STOnlqU8weR9hixGa9mtv0WcvVyzEr90ZsmdtZG0SOX+G5xcppljJXNZpLWOt4G99iPf0F+tDjvDA476iZ3LKtp5EwQbyLqdo2nC5kc1DeIhheID6p0z4SG8Ww6iOm2MbaNSs6GmRqOG+5885IGzBXg3iQ9+UXGEbtJxGq1Vlr1FqihKghdKkyJkCxIYRP6BtuSx8Lz5o5eq6QWM6SbeiNIJEczLeerCTWyLsQgV3HpVCAWJN7SJuYieurD9rQRq9gqu502nVUO/OJgX8zf1xgWVhqnjqeEm4O+4tf/AB5c8FEpNUq6jOkarAX1SAIHraPZGNVbKyzEvUMk3GgqZM21VASOWqLxiMotI6ItWU6ucFAFgxqMSwRi0AeGx0n0gGJ8hpvMjBjgHalp0VWXu4HjbVI33YyDeN9gDJtgRnaTSihnJJsGUD0QSSDqIkT7zijluF1S0CSpsRoYHS0GJAIBi+3TrYRrSM+OMKmZqsp1KzAKY3mxgkcjIBvy9m3JfgaDq9MEts704gHox58ojmbyAMYnSraaXpD06gv3Y5hJnxRJkdCL74wr8NAK6gSWYjUx3DCVM+UeUwd8D2atA/M0XAuD4xJBBWQIOm8TEE7Wt1OH/KcXp0MjTqMV0oiginEarDSByM9YwkvlnpKJJAK3VgSrEEA+HoZm2NeaUadaTp+MpJOk/pdR0J3nfDIxqxszfaVGqqEHhdQpLSsHVYARc3Nv0vI4S/hS/K+d+eP1DGzh1f8AC0xBHjSfaw5z9EY1/Cl+V8788fqGL4lo5M9WqFXExMTFjnCvZT8eyvz9L+KuGPtvU/8AyecE2+6Ksj/+xo/zwudlPx7K/P0v4q4bO1q//lM3sIzFYyf77XxLK6RfBuQIpA2/NHPpzNhbHlasRbqoJuOpM+uYtE23xtAHnMwLHUZtptO/S5288V2QvUCnwqfEAWFgeRuINucezHMjuZlScAsfTiRIv6XxoO3rvcD14tFA1wI2ECZAG+83mPO5jnjSc4yqUVgNLBgV02IBWdtVweceYkYqoXVzrmYLXINoJkxcRckb3NsbTYraQS+5DNoNpixMRa453H09MaMjWC5inJMKWLG7T4ek9Jxby1dSZIBkiZ3ImTcEmDbHvDaeqsCx8OhpjSDBBU+mYiDf/PCJ1Y7LP9MOY0tB1E3UW/NEgHnHScOuUdWqpTcaqaE94kkQNaKDa7R6AIt4I5A4B5GkWNizFlKEnQVJMhQCjAhjqhST6RW4GLvZjMGpWZTAVUX0rlpYhT4bkNrAOkiJ1W0QKYWRzJevQ7fCN2epJRpvSpqhDAHSNOoXXxFbn0gb7kXwJ4UhemVaJIgx1Iv9M4YuK5ycgJDC/giZIBVtI9gKkm3XAns7SmSNmAYdYIx0NbZx3oB9n+C94Qzx3dPefjOCZB6qu58yOhwVr5rvAajf8FfRG3eMPjE7hRE7cutsE+IZHVpy6eEN4njkmqSP+pifp64GcXyzVKgpoAFWwkHTb83TcmViBNgPXibVdGqXJi7mKveVC9UMfixBUgcwL+Gx2B23kkyW4fnKdPJwSQajPpHM3I5fzGNeY4IKYBqlgRAprFMCBEyCCSxiNh7ZONOSyUh2aiw8dmZ9NOd7s3QGCJ9dpxNJrZS1LRbzedpfcYKmQAqkX/PQlYsZ8rezAKgCtVWXWIm4BJuDteCJHo/3sEcxkPEh0PoIMtqldj6LQRaQb9NsbW4AShNIkowvrVW0n85WXl5wLE74Hbo1Ugjlc+aY7wCEmKiX8MfGUHlEWiYMcvDS7R5LQe9p2VyTaYD6TBW8DV16+vF7gaaW7thE+ExdTJLAhhZoY6bf2g9Qu5HJR3lBxqCFWSb+EyR7QwHvHTFErJ8qKWefu6SoPigD3D/OMF/gt4bpWtUadTOBJEEgLIPmTr35+zAPtHbfZVk/X/hhi7JO/wBx1u6Daix33BKIDB56RYRvHsFEtoW9CV2vrzm6jABVllAQAWXwzIMGRri8kyBF8K1dagdnXWVmPDZDcAAC8jlYRsBbBjtUjpUAClGBOpGtC6VhmvsFYTI3n869FacJMDSASbsoUmPzVLkwBM8xHIgQz3bR2YaSTBPESajUi1Jm02aSBMAjeOsE739eMKeQIGjU4lyCgMKLfGNhva+18W80o02ElVIEnVdXpk+FwI9LYDmeeN3EUWjyGy6QLRCydUbbcjyPLEU3Rd0DsxRWkW1LpVIEcmMmNQsTzEj/AG1Z3Nyq6E8OkGWmNmQQAdhPqPXfFLi2Y1AfGGr1LtMBTcmCL22574tUXHiYoYIuQJETYe6BA/N2wzVKxVt0YZbMFp1QBpaIncz6N95Mx0mbWx5XMVPC4Dk7rJVpWbciCZt54xzNGFBXxC6ggixafDG5gyfYfZeWqAAGWAPENSi0kAMR0B5+Vxg/YfoooH7+nKIumogYqAP+YBy5yCMavhS/K+d+eP1DBahlAzgmCQ6Nq3GrWC0E9Z/3wJ+FL8r5354/UMdOF2jj/IVSQq4mJiYscwV7Kfj2V+fpfxVw3dsiV4hnOpzNTTaY/CHxQN9jAg7E9MKPZT8eyvz9L+KuGrtpVA4hnZMfh6w2neoQfV4SRN9zbEsu0dGDTYFdQxgS0fGUgMdXON2v06QY5YtkhqFgVF4B9KYtImOnQHFjUXj0uWiNt4GkbgSIAEAXgXxhxGmQ3drAAses8x6hcew8jiCfpHaocjzuXZtdzb0i8HwmLOJtyBJn1xjDKZZSfFT8JJspPQwZuLG/sxtp5Qfc1QmSdQC72ukwJjZj7saclWKnQT4Dv5W398Y29OgeN+zLKVocC95iZgQCBF/52waySag9pPdxax9IH43qOBdSmVYFJOkxaRIJDdOZv7OeCNDMEI4Q6TymQNPi1XNhuLYnLfQLrYYp+DKiToJKjxECZWY2gSNhywx9mqKlu88YVQ7LfxDwqC8XZl8JdlJlWFpDXAV829OnSDKSZIaBtC6J5gG/O3W2DHZbKsXZkmdA0OV8I3dgCT6RRh4bAmx2tSGmRybQ39reMs2WQM0Ovpc9UMF2G5K+KBa5xZ7K5P8AB0iIjQwttYgxPQTGAvEMr3iL1UgcpC6oi4IOll03EAAE74O06/dZYlUIguIHQhgzCY5KxA3JWN8Xv5f8HFNfEIcPy0l6ptrNp5KqwPqnA/PV0po/dbwR3hv9O5vysL4wzHHhoFJUbSqLpm3eXix6C59hPQ4XuKZ55Lj0adJqrAAkFQQulAokMS0htiJuAMNSQlNg00NZJq66jE83CpIDWYAFlJvsTvFiL2M/nTroksVCeEU5YoTEsoaQBPiUsZIt1tcpU1Dd2y1AFbRFoPeFWMyI1FS24+KRaMXM7wqhmCTdXZ5Gpk/tCDa8G8esgXIxN6RX2BMlnAoamA9WnEsomDLLaEeF3ER1vjPKv3dUd2WpwSCCQQQDJK6QJQSF1eYjqbtHgVFAALrp0sVJPpAAuALfGLTzJXeBA2o661ZdQl1XUC2lWcBCQACe7DST/jzynSGvse6dOlVYSNLyCCDEkEH1NcDcerG3iWU0vTqDmwQ+ppj3Ez7MKeR4k6kpVSCHCEEaYJsGGowQTIMQLE2gyUzXaZTl6iuGlQpDGYmR4WImGBDjr4HG4u/9hGgf2roQKk29Fb7Xg39+LHYfjyUsu51eMgsFbmxLKsDndYJHNj0Mb+M5tauXNTQDrqNvuNOkTHOCPpJ5YU+H0NCsxN5aGB5SCzdJ1EgHzB5GC/kal8TX2iEkOTLtJOoyaml5kwSSAZCiBNmkjYNkYYVlUEAxGoRuWEW9XLa+LfF8owZWOmbyC2wYMoUAeEwVKkDoN7wO4O7y4J8Oi3IyNO45m++IZHcrOvHqJoymWIogMumZgEk7gmbi105dLQcB87mvGCeYBjbwhtPutsIPOByKpRKrVBqhm1G2qIIV1NotJbcYDZ/Kl3BvpVQAQpmw20+Z90+WEjV7Ku/Rdz1AMGBUGZOo78hJJuOVv88UcuppStg5ncEjmbNFul+nrijxDMsAVhhIEm4Bgk7dZPPFmgNeQqdadUN/2L/9mw1VFWI5/ItpkxuGMkHnPpAiRe3q9gmMa8zGtIUqbAc7osQZJ2hRyEHa2B3DeLGmCjElGMkb3jTqvzgn6JxczSwxkCJGowC0Tcied8Di06YKSatBPJ1tFbQI0syGeUlgYH87jA34Uvyvnfnj9QxcyolqTSAQ6qVkA+mpkKOUjcDy6Yp/Cl+V8788fqGLYVoh+T2hVxMTExY5Qr2U/Hsr8/S/irhx7U5V6mf4gwuKNas0Rb/iEf4k+w4Tuyn49lfn6X8VcdmzvAnd82xy2pKudrKahIgAO0nQwlpgiQYBUDE8nRbD2zktOu4bWwZZuLWt0BNzf6cX+G06RUGoVB5XYn2wwE4r16BprAp6SNQPWfR+gTsSL41Jb6fr/wDGOeUeS1o9LAtjC9Kj3QBYCmxkWaSfEpMl/IfRgbmjSUTSca55z03ksR9WPeLrFHLL+jP65Uj6zgbl2mqPRiDOraCo9vPEseN1dsectFzLo73Bj1GZgCSIk36TA92LaZId13jVGDEmBdrQs2J5at+gjnjVTzPijlpcwJ8MTtPIWj/bBGvXprRpLUQnWxMzEDXpYW3OkRG1sNuyAR4hTIFJQ2pVUljN2EqZi5OwNsFuzVR6TM5qTT8K6QJ0kKni2sQYMcwTscBeJae8pwwDKgKgsQI8U7DchYHmRg52Uy9FjWA1d5JVwfRsWA0ne8c7i8Ww8FbJzdKxizNRtCwNQllJIsdJ07Q4YEQTFrAg7Yv5TWlAsqgB9Fgo1ISu+kBRKjY8tVwdOBlQ1aVJE1aVLECpvbTquvUQQOoMbKMHWrtSyzOxDTpSCJ3IQSCggFj5kapvtjpjT0cc7rRSz9JatexB71BTgDwKENobYAlnmDvTG8YwymXqNTJQkKwENA8Po2YkgmyiwNhz6YcfqhqUQdVlLaTIBkBLGYuWg/nWm8Fq9elUoBSdKgAFZMghgzyFHiMgi0g3iZxtWKnQAzXGKVGnqqOhpFQS1OdJHxTAmbeH9IRa8YTqnwhVK7xlqa0wAWZqzIICkMDqWCApAPpEzYeev4RMg3g7qmRQlmEQYY2A6wFGqetQ+Qws8HyzfhvCR+AYCQdy9Mf44SjphBNcmPWV7VOXHeBNKihqakAQe/JgLquQVbUTBIJPrN/KZkVa3e03VBBKlrBi3gETG86p6+sjCvn8k5p5oojae5yZQhWhtAprKmLxc28+mCHZHLhe971PwXeF05MpaCZX0iFkGLzJG8Y1+hJRVWh9qcFBLKS01IBDuSljMqJMEsfSEHxDVNxirRywVswlZlh9IOoQoAClKglhpckFWvbRTk9SWZqKuXKK0lqelYLXYAwRa1gbbbiPFGAmX46q0NMN3kQGA8TiSTq5tEGN977lRrjXRNN+zZncrpy6RJ0ipFN4YnxsdxIuIM9ABaTgGivuwgSoECBLMVIM2A06jyHiJ64YK+bevkaVYHTBKxEWnTIhRabxqk2kzhYYVHpsJDBTpZiGBuhaACIuLE9ABFzhZPpDRXsFcVqIxQlnhXUJ1bZSzeZtfpM3OKfC1ArmDfQy6bTAIuYtJInnP0Yv8SpkIulNZ1C9/CAQSSB7N8DMgyrmRN2JcCLaQAw0kdbTzscc81To64O4lUZekXqaHeVOxPhIkXnl4if9jatmWbZbk33vFrbR1HlF97k6GYXvKyCnFp1f3QJB8iZIOKRqNNgG8K+Fm3JZl9fqIPK++Fb2OkU/uxQ8VYgXjSptyjwMJjn54LZLNZeor6JCqC1RdFIBgFYyR3V40+eFnitPS62AAgQNhZTy9vvOLvY9ZrOh/wCZTK+9lT6icGTEnHlbM5NSqjLiebyrrFPSredNBPlK0gRipWUvpF9tido6cueBBGD2XSUpsV1jSRfyAFj0DT/M4pw8a7v+5NS5voscJyjNVpbWbVYgeifMX2Mgcum+K/wpflfO/PH6hjfwptJpkgE96qkSbS8cum+5G2NHwpflfO/PH6hi2L2Qz9oVcTExMVOcK9lPx7K/P0v4q473xrt+MrSr0Xp6pr5jSSDBH3Q8+4nfHBOyn49lfn6X8VcN/wAIGcLZ3MUwNq9UGAf7ZzMz5ibAWHnieR6K4lbBfFM13jvUbd2BY7AkkMYXkLG3LFDVYeoH6CT/AN2NtadLk2AFuvO/qAge0dcY0Keqoi9SF95RMQXR6mLSZe7UHTVpp+ZTQe4OfqAwMyVImoSASFUzAm0gH1HTOL3aOrqzdU/phfcun65xjl70qYUxJJfTJYxqMH2DkOvqwsHWNCS2XaGXKgmV0mmdJDTc1EnYSCvToJ2NyOcZlGXUUwyWJ8M/GPhk7CGn2Yr5emssVJAIpKBpGpZcmCRAJESDzgecEM53gqZfTOiF5CASCrSf7v8AN8TT2YzdXpq+YKFWMBbgmOfhPl4hb1e1p7JZaoaLa1VWBlDbVUUsx8R5kcjzB9pFZPIu2ZUEEKTqBFiYRCQebCQLAczNhgzwDL93SHjLqygi8hOekGbXn/K2KYn8yWVfAZ1VB3euxVHZZ5MCBYbato3uBgfxbjtOjoW5T7oSmqqI9F9W5MEWAPKCYiMbOJgHujpLkaoAOkx3kEyTERgJxWp3jUVCsWWuTBXSQS1aBsJMAENsCjcoxbk70c3FUhizoWoHZqQB1KniFhadQO5A3MHkdsUcnm6Zyzq2tWbTqEHwk6NOqLEkixMQRytj3j3F61J6K0qOp9QBUgnTrVyS2kT6IUE8pnpir2f4y1fUalJqbk+gqtpJE+FhyYMCbi+og73q7RGHyt/Tr/Am9pu0K5fNNTaiKoUKQ5rV0eGUGJpVBAmSAbgseuKmV7RpmRUpjLshVDUBGZzdS9NlaDTqOVadrjFP4S0VeIVbQSAWEHeWUbmD4Alxb2zjf8E1B6mePdMi1FpNpZ/RBLIhkAbkEx54Tgrv/bO3ShfsM8OKUeHO4oIzClTLktUUP4KVUh9DA6iWN1jYA88auA8ZSuxApCj+DMsKlV7o6qFipUNtLzad9rThh4hx10qPSqUJedLjUiK5KhSWUqQAwAAm1jyEBa7ENQ+63SgGfQGIc6oYFBqMbJ4lFyfEABEmw1Htdk98XY/jOo2WohQSVRQAVMEeBSRMQotMT9RxroUKaVEIpK2tXQppXSdMGTawIvclvLmBfEuNVqBp9wnek1GpgMCQtmNgstbxy3Rt9xi1wjO1czQLPTIqLWClZIPio94dMglCDAAv7MI5NK7F42r9FLgXH0qUQksKb1qihYJPpmoDIMBog2kXA6Ttr5SmBUNMkkrSLloHibUthA5WPnPqwD4GBSFRDqB7y0LMlXFo+LKk+LnItC3K5c/g6to9HnNhWWL9Lm02mMT5O7H4qgZxnIP3LaHCwpJJjYGedwPV1wEzCacwoVAAG0swneCLWtveDzHnLFxFEqUyGEmDAPIhTB9c2A64rcR4UfugCn8ZadRhzi0+oxpPSCcTyS+SOnGvjQvNWq/dFRdHgK3MGIAYAg9SbezFFnJW0RB1SbQpsDb/AOPIRgy2VrGvqDDuymki0wATERvqvM8zgKbgkm0sSDbeCIPXz8wMawiDe0OWA8S8yLDYeCPpgYnZ2rGbU/OH3I1QfSMWeNV1FEqB6Whrj9FDY+88uU4G8Bb+tUR+c6r+t4D9eKLeN3+xZumaOLUO7q1U/Nd19z2+gYuUKAFJdpMEX2nnA85/8419qB/Wqh/O0v8Ar01f/wC2N+Xra6akmWCmP+kaR05BdgdvXjW24xYsa5svZNNNUKCYNRGgncFlPn1+jFT4Uvyvnfnj9QxbRga9JiN+6gi3osKYn9UYqfCl+V8788fqGKYeiH5PaFXExMTFjmCvZT8eyvz9L+KuG3tfR18UzKzpjMVmm94Z2Ptt9AwpdlPx7K/P0v4q4ae1lYLxTPkyT3tcC0xqdl9gviWXrRbC6kLmbOwnlf1lo+ofTgtwqlOZpD9MH3Ev/wDXAevWmp1gj3AE/wA+3BLsxnh90KzkAqGI5T4SoA87nEZp8HX0ejiyRWvb/wBE4pSAdzM6ganqLajH1Y94PTJp12kQlgCJuUcAKeV98V85W1AEfmU1uP0UB+kHFvhNcHLsgB1s8iJF9aR4tgYLj2+rGU1EJtUgtklFyAB+FpatLgqSEqPIMbXmNxEcxLjl8mpphpMgD8w7WN9PIxznCbRcm7jxGq8nQATopLBgWk6t+djJw08PzDCmVbcK49ZAIJ9rA4572a43GzpfAez9N6FF2Ua1WxvzSPZ09m2A1Xgz0nFJwLyUcdAdqkcv0uVp/Ry4HxdrAtCoggbEsSR7oi3qN4to7QcdlxLOTqsdWgKVBAUCbTrBmDM7nTGL4+LV9M5JqcXXZ5n6ZHdhlB07gmCJqMQRybbboeWGDhPDKNap3jmXp1SwE+RExzG9/wBE+eF1qoaBr1Fd1NyLxogQIUmQzQPSNhst53jFWjnZR2X8Isqp1T4QT4ehLGLn0vPForjtknvQ1fChlaVGgtVTD98GgHojn3G/04UOx3ENFEEswMT17y7QBOzDr574udoM8z5fvDU9KuqQ5kkFajAepSXH/VblihwA6U8bMhYmV7sw13BhQtm5jawnbDTatV+hMTTxvXtgftQlHM12qAHU5ksSbFWYd2ByXRovHTnJNDgOdp5POrUceBDSdlEGVuxEGxYqRbqcZdpX7mo9jaqY522NxzDBrGDYHa+KOc4JUqk1CCsoi01i7FaSE2F/zgDEc567F1tm45PnT6D2V7Us616QqjRobulbUWKPq1rJMKAgNhFzzx52NyiU6utJVjqXf0gRBUg2+MpB6qNuYLL9n6lM6wCdNOqtQAGUY0XgEb2kXiB1OC/YvPsWBWQgLatv7NGUCRc+E2F+XPCyd7RuRvnS6DHarPae6cFzor3myiCTpHna/LbpjoXwX5CkcirCGl5aYIBVFUf/ABg+3HNO0L6jqR3eKz20sFQa4jSVB1AG/MeWGvsjxh6fCatSm0sKzNqAkSO6FzOxg7732xkVb2NJ/Ggn2q4RQyr0zTJDOzMRI5Ee2LwPb0wEyGoiuFABMxcSSKqXMny9wwsrxOpWrlqjM5DsBrLA9QD8URJuT1wapUhLKSW1QdKSGN7KRcQ0XmRe22J5KfQ8PoM8F7PPWbSjKV9Jqkzq8UFV5gbibTB5SC65zs3SCM2lS5UCSOgCz6wAI9WOa9ne0BoVbkqNRGlGLszEiwB9IQvqiN7YY+KdoGkaWHiBDH2yCPKJ59MSk4JW1sfjNypPQr08kCFMnlMafrK8sIgRdZBAs9gWiTBEQdtzYbzhyzGdKLI+LIJ9bNH0KfdhOzhK1J/OefR/9RqZv7G9V8LF3ZbrZT41mG7pVBgHUGAi5QqAPcZ928CAvDqumtSb810PucHBus05erIuCDJEx4iu/KzD3YC5BQWcET+DcjyKrqkedsdMP4tEMvaYS7XU/wAKh600/wDiO7/+n04q8EqSzITYqSOgPL6/bjDjHETVqSQABIEdC7Pvz9I4x4fUh4vDbx03xqTWOmZd5LQayFf8JRvuQCLH469fOcV/hS/K+d+eP1DF3L0G/AHSZFRAW28IqGZHOZXFL4Uvyvnfnj9Qw2Hon+Q7aFXExMTFjmCvZT8eyvz9L+KuGbtqSM/n4O+adYE/2jNB/VU4Weyn49lfn6X8VcMnwgmM7m5uDmq5if0yLwfKf/GJzLYu2K+YeXbpJ8vLFzhPDBUlnOlF3PMmJgDy3xgMpAGo2YCIMwZghh8Uxf3dcbMnWMBEUsTyE7m0npywretFo97CeYyauJUsrCI1QQYGmDAEezbFdlNOnTTUZkE6TGkhzcEXb0QdQ9+Hc8KWhSg72vIJ3EkeZM9DfCXxgFKoDbBQV1c7BhYGLgja3THPCXLR1ZI0thLhlcE0tTAKruzMzbAuq3JjdRzufdg7kOK03YhHViXew6EpB9ROrHO+IOx09N7bCSfLpGMuDV2WshUxfcTYc5i8R0w3gT+VkvO18KOvZHiME3tA/wA/8cbuPcEetnWWkywzLVVkYQE0O0MdQBG8Cw8NtoKZX7R0qZu3hYQYEnblp0R6yvPnixkO1T5N6dWjU1gpbvEBhZNtUSL6p8IO+8nG48dKhck7dnS+2VRSqh3ZFgaioBY+hA0yCZaFt+dHxhCPVywbONTR0B1HSTKr4gsQBMCACQD8bbkDHCeKpxd/wyNTGgiabIfFIcOqkE+HRsbH2EENwvidG9VXCFjrCsqObEgKG0kgdRIBPqnDyVK30SirdGuvxylQpMaqh/wgUCmQdJAYg3O0hx0PqxY4Fx2mReQWRmgEsZCs2wKgGLkTPKcK/b+kztRrnTFfXpFNNKuqVPC9hpZ2LtOmbjlMYZ+wHZGsZrVFqlllO6ctT3TQ0lka4BYFY/MvuMXacnE54QjijJ/bbA2ez4am1Qkmo1WCGulqcSDP+BwUWKtRVWo6kUabCoAFqGVXa7FRcG1xJHrYKnwbr3XcQ+nX3ne6rgzp06e6mO75z6V4xq4h2OrNUR6LijFNabK7ajpTSqmRQi6qJtYkm+2FyYpuFLsbBNRncuhcFUJVrIXYxRaX0qz3pM0MxKyLTzJ0qDIxRyGeWnSRwWDd4wKgeAL3dNZA1iSFgRA33EA4bch2HqJUqPWcV9aGmAjFDDBkdvFRgQhUAC8zeDGM07Ap3S0CWgVO8NQNvJVSoXu5A7tbEn0rxghjkoqwzSUpXHoXuO8bpozsBq0OTEwTLSTGog7W8tydWGXst2koV+EZpEgPT1MyOCYDHUrfpA6TYbR6sK/wjcFamDXlkNWzUxUDKY3aSqbrosoPxieWFTsxmWU1ED6adVQtUatMrrBIHMtp1ARyZuuBfBuxnHlFNBtK6a1B2BBJgkwBGxsTtA2w39kXC60k+iLMwLA3ESDsDKg22wqVMtlaIDUiSwIJDagJB6ncfzyxuynafu6j92FNTQH8TkrPhYr19RmBAG2Oam+i6QVbgunOBHqAU6zd7rYgkINblYKjQR3YJ5WmSQDjzO8XVVVnYBRMk+r/AGwrZjj9fN1V79mWxGyoFEkkX2tflv7cDu13ENVRVUgoBIgj1X8TX9bHf2DHi5Oh1k4qxoXtFSYOKboxJQgEgeiXJ9L+9gPxWvZWOmxawcE3qtUEfrET5eeFKlUhgRYgg+qME6jmvUDxYBgdK2BgsPUJ90Y3w8XYRy8l0Dvuh2Jgm/JZvz2G+LnDKUgtqVSDp8Q31CD9Bj24rVAykVEJWdiLETyttjdlUaFKpqIOo2BPI+s7Hli7qtEEmpUzVn8povII5EfzbG/hVTQDUtqBhZ5dT6+X82yqtTcEwFP5sWmSIHOY9kz5Y1iiFAWdzv8AVhb1THUXytdF7J8cd61JSd6iT+uuMvhS/K+d+eP1DA/hqE5ikf8A1U/7xgh8KX5Xzvzx+oYrFKtHPku9iriYmJhiYV7Kfj2V+fpfxFw1dvsuz53NQrmMzW2Fo7w3Bm/0bYVeyn49lfn6X8VcdH7T8KL5vNOTC/dFaTMARWbc8vfiWTovh7Yk5fhVarVVFVgWhQzTAG0nyAnHUOCcCpZZfBdzGpzZmgc4sB5e+TJKxwOrRSuGNalMEABhvtvqPKcNgY4878jJLpaO7HBLfZV4pw1GJc+nIIIkEEdNx57YWeLJRFTvMyX2ApimQDp8QgArFoE+bYO8XzoQGZ/3t9BjCPxGlUzNYLSVqhCj0RO4kknYXMSemN/GcpvfRmZ8Y6KfE84rytMEITI1RqsIuRbp7sUKFMKSfK04tcQ4XVotFWmyTtqFj6jsfYcVTj0klVI4XJ3bLOQBDeIyIMcwDyscMXa/K08uqU0WI3MyWJUSZ+qAB5DCvReCPXi/Vy1M01fvFlqreHYoqwJJNoZjYf8ApnyOBPi2V4PJCNfbGz4N+JBmanV0aIHhaBJuTaRIIWCP0vPDV2hpUKmcQ0lUq6ID3caZXwwAhAsmgRIiOUY45xHNBmMXW3q2jlbBPhfaA0qZExpnRA9FiyttNxY25aycEneOgac8tr6/8R0jijJlQuuovfJUTuct4G7kvWLK35wmmWmSSDBG2DPaKt3SipWrVXNRqjAEMyLBWEpoLIAtr73JOOI53jVWs4eo5ZgEGqbnuxCkkbsL33wY4PxclW793dXKsD3gZ1KhhEVSRB1E+wdcNkqUHAnjc1kUx0fiSNszfqG3kRvPqBHnjQ/EEgElxNrobb+lyAtyJPljWvabKiIFUcvSoTbqdfnjB+0WWPKr+tQ/1Med/Sv7f+Ueh/VT+jeufS8azG8U7nlIvEX5kG22MqmdQCTq/UN/ITefXAxVXtLlhYCqI/Sy42/68Q9rMruRVb/ry/O1rz7sH9J+3/0Z/VTBfarMLUohlmLg6liJgjnfb1YXOzgmqRIEqRJmBcfmgn6DhhTtBTFRRSUWJg1O7dgSAJhRAAC7gSL4C98EzuuAU7zUfCuxlmGm462/kdMIKMeJGcpSuQ+UMhTUhgo1AdBa17QL+u/txq4xlg6DSiKyyZVUUvJDFWYCTJFpO+McvxJGBbWCNRiLm1vRF9weWKfE+JKe7Hiu2xBB9Fuoj2YZJLRKE5RkpLsBr2XYtrJuZJE3vN9YmTN8ZUOyYAY1rxGlQ5MczMRv0GDS1dpPT68VxnSwv/PrwuRuLpFMaU05P7B1LspTMLTZpqFRcyCNXo2v0M46dwjsblqSAaA3UEQh/wCkbj+9OE7sydeYQDkGb3IT/lh7o5/0QDeL+XPEq5dlG+Oo6B3GewGUrjSKZpj/ANNoA9QaQPZGKOb+DGlp/q1Vqb7eMBkI2uFAIP6QPWxnDR3+NQz2k35kezDNCcmcszHYtRVNJKYSon57GGAI9LcSVOoFQBy5iMcl2Sy4UtXes7QdC0oVVMW1PUWWv0XB7ttxec1AgFFCk8yT4iCfIaR7MAf6YY4Hka/ZVYOVO6X0DqHAWSrTaQYdD7nGK3wpflfO/PH6hgwmcLOn99f+4YD/AApflfO/PH6hiuBtrZzflxUZKhVxMTExc4wr2U/Hsr8/S/irhl+ETjVQ57M0ZhEzFa3Umqxk9d7dMLXZT8eyvz9L+KuCfwgflTO/+5q/95xjGi6YFNWZwzdlO1tSm9Oi/jpswUT6SyY8J6eR9kYVjTMTBjrywydhODCtW1sPDSgjzafCPoJ9mIZlHg3I6MTnzSQ59osmHQgsVgHxD3+62LPA6SUsvTVSIKhmI+MxAJJ5n/LGzivAq+YRqaxT1W1PNgdyAJJkW9uAlH4O8+qhmQWAAmqAbdASCPcMcWBVDZ1S+UtGXavilN6FSkSC0BgOhBsR9I9ROOeasFeKZWpRJFZGR23Dgj3Tv7MCCcd+Po5sy2RK0EXjHgcsII3/AJ641ncTgtlsnlyROYIg2/BG/wD8rYeQmO3r0UKY0ct7e/24u5bJO4YCn6I1MCCCLefPy58sZ0c6KdbVRaTBALrHuEkj1254HZvOu5LM0s3pcpiwmPLrhVbKzqG49G5lU8gDE2m/0nBPIcEq1acqgjqRTjabkqT7zijk8wiRqXWbfG2i5iORuPbi9xftbUqroSVUi95Yzynp19uDbJ2lsHhR0+ijj0oOn0Uca6SNG1P2qs++Jxs7h/zaf6q/5Yw6FCT9Hmjy/g49pglgBAkgSTRESYmQLYxGXfpT/VH+WLnD6JQNUbTIssKN+Z2/mTjTJQklbQS4lmK1Nirsrm1zLTznU/iwFbPNJHhHWFEm83O/sxv/AKTUT3qs7W5xyM/4YoZiqjyVBWeRb6TOMSd7GySxqKUO/YycHzxp0jqEGSRAI1CBEWv6/LGGfzhq05jTcQT6xyvM7bc8D+DFmokXPijmYEAx5XnG/MnTSWdpQewOCT9AwdMk5co2MeapVAh8DDb4p3kR9MDA8IVEGZ2gEEg85HKOuCee4tUr0qqd2aZRiGkmYWGDCQLG3XFHMAGTAJ63B94viU5WymKNIIdlaCd82uoEIpkJLBSzGBAPMxy5/RhpyVfxG1jBmfIyI5f745pmGOxB9h26EGNxvhu7MUqgorUqMWaoTcmbKSov5wT7cYtI2Q1168CfIH3H/IYH8S4iKdIs3xDB9hge+RjY1WVHrKn2j/wcLfafMMKDQJLafDzJDLMDcmBOC2KkvYtcSzhYvVbckn2scVlPgBxV4pmQyCDvGNWVpwIv5dI8sZx1bOnn8qQQyT/hafzif94xp+FL8r5354/UMe5N/wALS+cT/vGPPhS/K+d+eP1DF8PRxfl/yQq4mJiYscYV7Kfj2V+fpfxVwyduuHg8SzjGb5iqYi3/ABGG+FLg2eFHMUapBIp1EcgbkK4aB7sPvFu2vCsxVepUyuc1O7OQK6ASxLGPDtJOEmm+iuKUYu5IVM1RW3l12Hlh6+DXMU31gIQqFdRkyxOr2TCkAfpe3AFuN8FO+Uzv7wn2cXeG9tOF5cMKOXzqBjJivTMxYbofPE/Fa2Xl+Qr0jrtXjlD8H41YG4AZYAtdvVa3PHlTPrVYMpZ4kQrfgxzlnWRPkCTtYY5k/wAKORMTRzh0zE1KBidzelv54zo/Cvk0XQtPPBene0LeqacjGeJi+ZD1n8nK1VrqlRGvotB9e7CCYBBtPIjHEu0PBEy1dqfe2sy2nwnaWFiRcT5Yca/wpZFyC9LOtG01aFv/APPfzwK4l2q4TmH11crnGaAJ7+mLDayoBzw0YNexZZIv0KGZy6qJLNqMEAoQIImSSekRAM+WMaPX/EzhobjHBTvk87+8J9nGQ45wYf8A6md/eE+zilOhVOKdimMwZkACeXLGayZ5/wA74Z/6Y4L8kzv7wv2cejjXBfkmd/eF+zgoFl+xYJP8+sYwoUr+rDV/TfBfkmd/eE+zjL+neDfJM7+8J9nGUxozhdyAaY2a8Gf6f4N8kzv7wn2cT74OD/JM7+8J9nC8Gdi/MgvTAhfFasWNp8PMdcMn9P8ABvkmd/eE+zjz+n+DfJM7+8J9nGqLQs/ysc1TTFGspJuZ9ePUBw2f05wb5Jnf3hPs48/prgvyTO/vCfZw1M43KF2gX2feDUUixUH6YP14x4o/4BB0AB/n2YM0O0PB0MrlM6DET90IfrXHtXtFwdhDZXOkTP4wn2fM4XjuzfIqo05PtQaqs1ZgJGgQDpESZiSZM7+WH2vlkKyyKTG5UE++x+nCKnHOCgEDKZ2D/wDyE+zgu3wk8PIg0c7+2o/6eElit2h451STFji3FnpVnXu6R0mJ0tB57avPnh/4XxamcpQLFF8CkAMqiYuIJkXJ2nCpX7ScHdy75TOMxuSa9Mg2jbRH0YyTtTwlQQuXz6qd1XMqq/qqoHLphvGL5tjbl8+sw4cq3NFJI6EDnjdxLjdDK02aQrkeE1dSXiNQUE1P1V9owpntvw3Tp7viWnp92W+rFGpxvgrGWymeJO5OZUn3lcYsX2DzfQu8Wzq1aupQ3mWIJYyfEAANI28Nza5OLlFbDBQcX4J8jzv7wn2cbvvi4P8AJM7+8J9nGzhfQ2HMoW5ArK/8al84n/eMe/Cl+V8788fqGC1LtLwdWVhlM7KkMP6wkSDI+LhX7XcbXOZ2vmVUotVywUkEiYsSMNCPFE82RTdoD4mJiYciTExMTABMTExMAExMTEwATExMTABMTExMAExMTEwATExMTABMTExMAExMTEwATExMTABMTExMAExMTEwATExMTABMTExMAExMTEwATExMTABMTExMAH//2Q=="/>
          <p:cNvSpPr>
            <a:spLocks noChangeAspect="1" noChangeArrowheads="1"/>
          </p:cNvSpPr>
          <p:nvPr/>
        </p:nvSpPr>
        <p:spPr bwMode="auto">
          <a:xfrm>
            <a:off x="77788" y="-925513"/>
            <a:ext cx="2447925" cy="1866901"/>
          </a:xfrm>
          <a:prstGeom prst="rect">
            <a:avLst/>
          </a:prstGeom>
          <a:noFill/>
          <a:ln w="9525">
            <a:noFill/>
            <a:miter lim="800000"/>
            <a:headEnd/>
            <a:tailEnd/>
          </a:ln>
        </p:spPr>
        <p:txBody>
          <a:bodyPr/>
          <a:lstStyle/>
          <a:p>
            <a:endParaRPr lang="pt-PT"/>
          </a:p>
        </p:txBody>
      </p:sp>
      <p:sp>
        <p:nvSpPr>
          <p:cNvPr id="2054" name="AutoShape 9" descr="data:image/jpg;base64,/9j/4AAQSkZJRgABAQAAAQABAAD/2wCEAAkGBhQSERUUExQWFRUWGBwaGRcWGBgcGBgeHBcaGBwYGRgYHCYeGhojGxwZHy8gIycpLCwsGCAxNTAqNiYrLCkBCQoKDgwOGg8PGiwkHyUwLCwsLCwsKSwvLCwsLCwsLCwsLCwsLCwsLCwsLCwsLCwsLCwsLCwsLCwsLCwsLCwsLP/AABEIAMQBAQMBIgACEQEDEQH/xAAbAAACAgMBAAAAAAAAAAAAAAAFBgAEAgMHAf/EAFAQAAIBAgQDBAQHDAgFBAIDAAECEQMhAAQSMQVBUQYTImEycYGRB0JUc6Gx0hQWIzQ1UmKSk5Sz8BUkU3LB0dPxM0OCsuFjdKLCJURkg6P/xAAZAQADAQEBAAAAAAAAAAAAAAAAAgMBBAX/xAApEQACAgICAgICAQQDAAAAAAAAAQIRAyESMRNBIlEEYTIUcZHBgaGx/9oADAMBAAIRAxEAPwDh9OmWIVQSSYAAkkmwAA3OCn3pZz5Jmf2NX7OPOyn49lf/AHFL+KuO08V4pX+6a4+6K4Ar1QAtaqAAKrgABXAAAAFsJOairY8YuTpHF/vSznyTMfsan2cT70s58kzH7Gp9nHa6edrQP6xmP3iv9vGFPPVjq/rGYFyB/WK9o8P5/UE4TzIfws4v96Wc+SZj9jU+zifelnPkmY/Y1Ps47Hkc5XVtFTMZolhqE5mqYsNSSrAEqbzzBHQ4Ipman9vmP3iv/qYPMg8LOF/elnPkmY/Y1Ps4n3pZz5JmP2NT7OO7itU/tsx+8V/9TGffVP7bMfvFf/UweZB4WcF+9LOfJMx+xqfZxPvSznyTMfsan2cdZ7YcXzFJU7rM5hCTc/dFa4sIu/U4FZztHm1CgZutr9JlOYreiIkA6+Z+gHAsyZvgkc7+9LOfJMx+xqfZxPvSznyTMfsan2cdM4t2mzdIsTUzCgHSETMZg6QNiXLnUTYkxtpgLqxY4PxnMCVqZrNVJbwnvqoaI5hakCLkg+fljXlihfFKrOV/elnPkmY/Y1Ps4n3pZz5JmP2NT7OO0087UqqQmazANxqTM1SJ9tQ38t748ocQrq2ipXzE7BjmK4DTt/zPp5+RtjfIheDOL/elnPkmY/Y1Ps4n3pZz5JmP2NT7OO0ZxsyASmZzPUA5itvtB8f8nG+lnKjU1YZjMXVT+MV94APx95nB5Eb42cQ+9LOfJMx+xqfZxPvSznyTMfsan2cdyymZqknVXrxbbM5g/n89fkMaa1au1VFTMZgBUGv8PXuWLR/zLeHSfYPbnlQLGzif3pZz5JmP2NT7OJ96Wc+SZj9jU+zjueYzzU7HMZgsTA/rNe5MAAfhOp+nzAxYyGSrwKtfM5lAP+WMxWvuBPjn2C5MbbFuaM4HBPvSznyTMfsan2cT70858kzH7Gp9nHc+JcVcDw1Mws7f1jMED+8wqRNwdI678sKGa41naZipnMwoaTTivWJMGNJOqJn3weowryxGWJs5396Wc+SZj9jU+zifelnPkmY/Y1Ps4fqXabNrUGvOZkKDcNmKskNqA2N48JmR6sWPvjzQzKIc3mIJEr31b1aZ1e32+rGPMkN4JHOfvSznyTMfsan2cT70s58kzH7Gp9nHe+9qf22Y/eK/+pjw1an9tmP3iv8A6mDzRM8LOC/elnPkmY/Y1Ps4n3pZz5JmP2NT7OO7mtU/t8x+8V/9TFTOZ+qgtWzBZjCj7or3O8nx2AFyeg6wMHmQeFnE/vSznyTMfsan2cT70s58kzH7Gp9nHaqearRH3RmGI3Y5isJ841/RjGrm6+lozGYmDH9Yr7xb4/XB5kHhkcX+9LOfJMx+xqfZwNzGXamxR1ZGUwVYEMD0INxjutTitfQHXMZifCR+HrHcg7F4OOYfCl+V8788fqGHjNS6ElBx7FXExMTDiBXsp+PZX5+l/FXHZc+k5nMf+4rfxnxxrsp+PZX5+l/FXHbMwk5mv8/X/jPiGf8AiXwfyMgAMYZWn4F/uj6ROM648B87e8x/jjfYAnYD2AD/AAGOY6QD2i4vSy6r3rFSTKEKWgrF7coaCOYJGCvDc+tamtRLhh648scw4rlVfMVGasKhZie8UELeQBt0ja3md8MXYBEWo8VVmoL0tJFwxgqTY2mwvBvthqVBT7HOtnqdMgO6qSJAJufZ7/djWOO0P7QH1Bj9QxX4/kNdIwCxW4AYqT1Er16dQMJNPNK22WLBTzd207e7r6sI7GVMYePtTr1VB1EKpjwsP706liIjAlnir3jKCgXSvhbV6O+kxMFyR1tjCGP/AOmsmxnfaYMtjPKFWqKtSgtMSIYCCOjAzsDf2YFYzSo3cF4aKpeqC66RpKsDBBAuGtYtJjfwrfFjLZfS2qxZQG2suqYgHxMB+cDE0x6ixcAlg6Hccukzb1BgwHqxpqcGZtSikZBI1EACCTsSwmxXbmt5gAVlG1aOfluijw4hEWFWWeNURIsACVst9ibzMTvhhywTMU1DjoRMSDykbSfVfyNhUo9mX3M7H/mGboF3Mjce0WM4tHgjhwyIF0jSFVl06Z1QQY1SdU+sRGkYyNr0ZKn7MUpvRISpdYJ12gCYgk+serz3xYzagUzywQoUGZdLrboTqI8pG46Gx904X+P06tKQoZ0ILSDcGfRA6QCTMeXPFX0TW2buDsNR9G0eiP72/n1wRzVUDw0wCxFh1O/8gch0BhRyFXMsdJRpKKRqIFiSqiVB3MiSImZiwPQeFcO0qCR4rTJmDFwDPr9eMjfRslRU4fwdac1ap1MYIWxgiTC7SfoF+pJo5/PGo5BiAWBBkjYc1IEEmCSRNh4Qbmc1wevUO6QDaHYWBmI0Nbre8XtbGmt2PqEQiok7gVqmmQDBANOQQbi/XqcZK+kCr2J6gd2wGlgDIYKi6dXhIGvwgtIIWAZsJsBY4p2O1ZVmQotWmZ7ypIIVVDMJ2B1yLiPDywyL2aqUyZosyGJ0OHYafCNOpgY0eEADkNr438fzPcZElxFSqCArfnVNTsCP0ZYx+jGMiq7G5fRxmnlpfxfGXVsxF10yQtwAwkA8iLXwQfP0/SOnVO8kHcHZgvMYt5lmUhKViLnyHr6AQL/5Y1mrWj/jUzY7npHUevEZdnUqoN0+1tEtpvMTYoZ9UNM+UYsJ2hotF2uQo8DG5MAeGcKuar1VUswosF/uk89rb7e/Bfs1w3VFZ6aK0ELpUCx3Ntzy9U9cCsV0MLuACSRA3P8AjjmnFe21WpV1Ufwai0sFYxqFogwPjGJJgDkMNvaLtLRpK1L/AIj+iyCwEj4zRGx288c9pVvEwQKoJ/NLAST4RNz5erFVoXjZ0jgnGqeaVmphgFYjxAA9ZgE2xf0YVexOeoAOAi03NywPhaBtJ9EiZ0nqT1htDAgEEEESCDIPmCNxhQ6Bmj8ER+aSv6rwPoAxzf4Uvyvnfnj9Qx0rMCO9HmrfrWP0qffjmvwpflfO/PH6hi+HpnNm7Qq4mJiYuQCvZT8eyv8A7il/FXHZ+K50UamaqEEgZisPDE/8Z+pAxxjsp+PZX5+l/FXHQO3ueT7pqpDF0r5hoHnWYi4v8WZ/zxHN0XwfyD+S49SruEpkkiGuIkQTabyGWD0OF3tnxGqtfu1Z9LUx4N1+NLARuIJkz15WX8pxGtSqTTbS1/S2iDHpWi87fTj3iOdeqZqt3hEXgEiLbQAASbgi8TjnqjrS2V6IokMKpZWGwHrBJMgSI6xPvx5QzB06WMsLgkHUPIEXI8vq5+05EADZjAJ2I5xcdBPqxiUELEibj6BI8rR5YLGo6nRzRy+TR6oZmRFDDdpMC5J6m59e+EjiHFzUct3YoyswAIYlls7xcw0zF4iLyBj5utVAWo71FBJ0szeWoA3YFrDaLk2xa4erFizAKVKAEglZhjBIBhoUjSbWPlgf2Kl9lnNU2RWJqJK+2SVBtbnfF2greOm8SviFgLgeISALMsna8DmcVDkYU+NP1W5eZpx/tgvxHKtT7pgFHghgBYMoVCL9QywR9E4WK+xp6DHDsw2pHQgGoIOoEjUIBkCDfwNbnVPQ4K16dUSa2ZCAmECIJ29RO/TpgDkyIdQYVgKtO+29h1I8Q8zTXywb4nW7zL6ogrDcrR6Q6bSMW9HK9MwL05g5jM3t6RF7+YPlAjYdcaa1ejH/ABc0SbSKm5MR8aJ526n2As25JWPD+d4dWxIBLFjANhMes4PcC4V4RUqWWOp8Xn4rhfdPkLYmrZrpFvJ8FWoJ15mBeWqyD5WO3t9uBtbhlOk66Xq1GEltTEqRGmVU2EEg79ALGxXP8ZVU1Hw09lAiXtsBH/gc52xqyWeNWg7EAAMRYzsAbnmZm+Ka6Et9gXJvrtVLKmpTqTXqWAQACZMXAHqAEzGGrJ9nlRS33RmHXcaHvEQRvfraMCclmDToNVIB/Bk3H6ZN/owQ4N2gEkDl6STOnlqU8weR9hixGa9mtv0WcvVyzEr90ZsmdtZG0SOX+G5xcppljJXNZpLWOt4G99iPf0F+tDjvDA476iZ3LKtp5EwQbyLqdo2nC5kc1DeIhheID6p0z4SG8Ww6iOm2MbaNSs6GmRqOG+5885IGzBXg3iQ9+UXGEbtJxGq1Vlr1FqihKghdKkyJkCxIYRP6BtuSx8Lz5o5eq6QWM6SbeiNIJEczLeerCTWyLsQgV3HpVCAWJN7SJuYieurD9rQRq9gqu502nVUO/OJgX8zf1xgWVhqnjqeEm4O+4tf/AB5c8FEpNUq6jOkarAX1SAIHraPZGNVbKyzEvUMk3GgqZM21VASOWqLxiMotI6ItWU6ucFAFgxqMSwRi0AeGx0n0gGJ8hpvMjBjgHalp0VWXu4HjbVI33YyDeN9gDJtgRnaTSihnJJsGUD0QSSDqIkT7zijluF1S0CSpsRoYHS0GJAIBi+3TrYRrSM+OMKmZqsp1KzAKY3mxgkcjIBvy9m3JfgaDq9MEts704gHox58ojmbyAMYnSraaXpD06gv3Y5hJnxRJkdCL74wr8NAK6gSWYjUx3DCVM+UeUwd8D2atA/M0XAuD4xJBBWQIOm8TEE7Wt1OH/KcXp0MjTqMV0oiginEarDSByM9YwkvlnpKJJAK3VgSrEEA+HoZm2NeaUadaTp+MpJOk/pdR0J3nfDIxqxszfaVGqqEHhdQpLSsHVYARc3Nv0vI4S/hS/K+d+eP1DGzh1f8AC0xBHjSfaw5z9EY1/Cl+V8788fqGL4lo5M9WqFXExMTFjnCvZT8eyvz9L+KuGPtvU/8AyecE2+6Ksj/+xo/zwudlPx7K/P0v4q4bO1q//lM3sIzFYyf77XxLK6RfBuQIpA2/NHPpzNhbHlasRbqoJuOpM+uYtE23xtAHnMwLHUZtptO/S5288V2QvUCnwqfEAWFgeRuINucezHMjuZlScAsfTiRIv6XxoO3rvcD14tFA1wI2ECZAG+83mPO5jnjSc4yqUVgNLBgV02IBWdtVweceYkYqoXVzrmYLXINoJkxcRckb3NsbTYraQS+5DNoNpixMRa453H09MaMjWC5inJMKWLG7T4ek9Jxby1dSZIBkiZ3ImTcEmDbHvDaeqsCx8OhpjSDBBU+mYiDf/PCJ1Y7LP9MOY0tB1E3UW/NEgHnHScOuUdWqpTcaqaE94kkQNaKDa7R6AIt4I5A4B5GkWNizFlKEnQVJMhQCjAhjqhST6RW4GLvZjMGpWZTAVUX0rlpYhT4bkNrAOkiJ1W0QKYWRzJevQ7fCN2epJRpvSpqhDAHSNOoXXxFbn0gb7kXwJ4UhemVaJIgx1Iv9M4YuK5ycgJDC/giZIBVtI9gKkm3XAns7SmSNmAYdYIx0NbZx3oB9n+C94Qzx3dPefjOCZB6qu58yOhwVr5rvAajf8FfRG3eMPjE7hRE7cutsE+IZHVpy6eEN4njkmqSP+pifp64GcXyzVKgpoAFWwkHTb83TcmViBNgPXibVdGqXJi7mKveVC9UMfixBUgcwL+Gx2B23kkyW4fnKdPJwSQajPpHM3I5fzGNeY4IKYBqlgRAprFMCBEyCCSxiNh7ZONOSyUh2aiw8dmZ9NOd7s3QGCJ9dpxNJrZS1LRbzedpfcYKmQAqkX/PQlYsZ8rezAKgCtVWXWIm4BJuDteCJHo/3sEcxkPEh0PoIMtqldj6LQRaQb9NsbW4AShNIkowvrVW0n85WXl5wLE74Hbo1Ugjlc+aY7wCEmKiX8MfGUHlEWiYMcvDS7R5LQe9p2VyTaYD6TBW8DV16+vF7gaaW7thE+ExdTJLAhhZoY6bf2g9Qu5HJR3lBxqCFWSb+EyR7QwHvHTFErJ8qKWefu6SoPigD3D/OMF/gt4bpWtUadTOBJEEgLIPmTr35+zAPtHbfZVk/X/hhi7JO/wBx1u6Daix33BKIDB56RYRvHsFEtoW9CV2vrzm6jABVllAQAWXwzIMGRri8kyBF8K1dagdnXWVmPDZDcAAC8jlYRsBbBjtUjpUAClGBOpGtC6VhmvsFYTI3n869FacJMDSASbsoUmPzVLkwBM8xHIgQz3bR2YaSTBPESajUi1Jm02aSBMAjeOsE739eMKeQIGjU4lyCgMKLfGNhva+18W80o02ElVIEnVdXpk+FwI9LYDmeeN3EUWjyGy6QLRCydUbbcjyPLEU3Rd0DsxRWkW1LpVIEcmMmNQsTzEj/AG1Z3Nyq6E8OkGWmNmQQAdhPqPXfFLi2Y1AfGGr1LtMBTcmCL22574tUXHiYoYIuQJETYe6BA/N2wzVKxVt0YZbMFp1QBpaIncz6N95Mx0mbWx5XMVPC4Dk7rJVpWbciCZt54xzNGFBXxC6ggixafDG5gyfYfZeWqAAGWAPENSi0kAMR0B5+Vxg/YfoooH7+nKIumogYqAP+YBy5yCMavhS/K+d+eP1DBahlAzgmCQ6Nq3GrWC0E9Z/3wJ+FL8r5354/UMdOF2jj/IVSQq4mJiYscwV7Kfj2V+fpfxVw3dsiV4hnOpzNTTaY/CHxQN9jAg7E9MKPZT8eyvz9L+KuGrtpVA4hnZMfh6w2neoQfV4SRN9zbEsu0dGDTYFdQxgS0fGUgMdXON2v06QY5YtkhqFgVF4B9KYtImOnQHFjUXj0uWiNt4GkbgSIAEAXgXxhxGmQ3drAAses8x6hcew8jiCfpHaocjzuXZtdzb0i8HwmLOJtyBJn1xjDKZZSfFT8JJspPQwZuLG/sxtp5Qfc1QmSdQC72ukwJjZj7saclWKnQT4Dv5W398Y29OgeN+zLKVocC95iZgQCBF/52waySag9pPdxax9IH43qOBdSmVYFJOkxaRIJDdOZv7OeCNDMEI4Q6TymQNPi1XNhuLYnLfQLrYYp+DKiToJKjxECZWY2gSNhywx9mqKlu88YVQ7LfxDwqC8XZl8JdlJlWFpDXAV829OnSDKSZIaBtC6J5gG/O3W2DHZbKsXZkmdA0OV8I3dgCT6RRh4bAmx2tSGmRybQ39reMs2WQM0Ovpc9UMF2G5K+KBa5xZ7K5P8AB0iIjQwttYgxPQTGAvEMr3iL1UgcpC6oi4IOll03EAAE74O06/dZYlUIguIHQhgzCY5KxA3JWN8Xv5f8HFNfEIcPy0l6ptrNp5KqwPqnA/PV0po/dbwR3hv9O5vysL4wzHHhoFJUbSqLpm3eXix6C59hPQ4XuKZ55Lj0adJqrAAkFQQulAokMS0htiJuAMNSQlNg00NZJq66jE83CpIDWYAFlJvsTvFiL2M/nTroksVCeEU5YoTEsoaQBPiUsZIt1tcpU1Dd2y1AFbRFoPeFWMyI1FS24+KRaMXM7wqhmCTdXZ5Gpk/tCDa8G8esgXIxN6RX2BMlnAoamA9WnEsomDLLaEeF3ER1vjPKv3dUd2WpwSCCQQQDJK6QJQSF1eYjqbtHgVFAALrp0sVJPpAAuALfGLTzJXeBA2o661ZdQl1XUC2lWcBCQACe7DST/jzynSGvse6dOlVYSNLyCCDEkEH1NcDcerG3iWU0vTqDmwQ+ppj3Ez7MKeR4k6kpVSCHCEEaYJsGGowQTIMQLE2gyUzXaZTl6iuGlQpDGYmR4WImGBDjr4HG4u/9hGgf2roQKk29Fb7Xg39+LHYfjyUsu51eMgsFbmxLKsDndYJHNj0Mb+M5tauXNTQDrqNvuNOkTHOCPpJ5YU+H0NCsxN5aGB5SCzdJ1EgHzB5GC/kal8TX2iEkOTLtJOoyaml5kwSSAZCiBNmkjYNkYYVlUEAxGoRuWEW9XLa+LfF8owZWOmbyC2wYMoUAeEwVKkDoN7wO4O7y4J8Oi3IyNO45m++IZHcrOvHqJoymWIogMumZgEk7gmbi105dLQcB87mvGCeYBjbwhtPutsIPOByKpRKrVBqhm1G2qIIV1NotJbcYDZ/Kl3BvpVQAQpmw20+Z90+WEjV7Ku/Rdz1AMGBUGZOo78hJJuOVv88UcuppStg5ncEjmbNFul+nrijxDMsAVhhIEm4Bgk7dZPPFmgNeQqdadUN/2L/9mw1VFWI5/ItpkxuGMkHnPpAiRe3q9gmMa8zGtIUqbAc7osQZJ2hRyEHa2B3DeLGmCjElGMkb3jTqvzgn6JxczSwxkCJGowC0Tcied8Di06YKSatBPJ1tFbQI0syGeUlgYH87jA34Uvyvnfnj9QxcyolqTSAQ6qVkA+mpkKOUjcDy6Yp/Cl+V8788fqGLYVoh+T2hVxMTExY5Qr2U/Hsr8/S/irhx7U5V6mf4gwuKNas0Rb/iEf4k+w4Tuyn49lfn6X8VcdmzvAnd82xy2pKudrKahIgAO0nQwlpgiQYBUDE8nRbD2zktOu4bWwZZuLWt0BNzf6cX+G06RUGoVB5XYn2wwE4r16BprAp6SNQPWfR+gTsSL41Jb6fr/wDGOeUeS1o9LAtjC9Kj3QBYCmxkWaSfEpMl/IfRgbmjSUTSca55z03ksR9WPeLrFHLL+jP65Uj6zgbl2mqPRiDOraCo9vPEseN1dsectFzLo73Bj1GZgCSIk36TA92LaZId13jVGDEmBdrQs2J5at+gjnjVTzPijlpcwJ8MTtPIWj/bBGvXprRpLUQnWxMzEDXpYW3OkRG1sNuyAR4hTIFJQ2pVUljN2EqZi5OwNsFuzVR6TM5qTT8K6QJ0kKni2sQYMcwTscBeJae8pwwDKgKgsQI8U7DchYHmRg52Uy9FjWA1d5JVwfRsWA0ne8c7i8Ww8FbJzdKxizNRtCwNQllJIsdJ07Q4YEQTFrAg7Yv5TWlAsqgB9Fgo1ISu+kBRKjY8tVwdOBlQ1aVJE1aVLECpvbTquvUQQOoMbKMHWrtSyzOxDTpSCJ3IQSCggFj5kapvtjpjT0cc7rRSz9JatexB71BTgDwKENobYAlnmDvTG8YwymXqNTJQkKwENA8Po2YkgmyiwNhz6YcfqhqUQdVlLaTIBkBLGYuWg/nWm8Fq9elUoBSdKgAFZMghgzyFHiMgi0g3iZxtWKnQAzXGKVGnqqOhpFQS1OdJHxTAmbeH9IRa8YTqnwhVK7xlqa0wAWZqzIICkMDqWCApAPpEzYeev4RMg3g7qmRQlmEQYY2A6wFGqetQ+Qws8HyzfhvCR+AYCQdy9Mf44SjphBNcmPWV7VOXHeBNKihqakAQe/JgLquQVbUTBIJPrN/KZkVa3e03VBBKlrBi3gETG86p6+sjCvn8k5p5oojae5yZQhWhtAprKmLxc28+mCHZHLhe971PwXeF05MpaCZX0iFkGLzJG8Y1+hJRVWh9qcFBLKS01IBDuSljMqJMEsfSEHxDVNxirRywVswlZlh9IOoQoAClKglhpckFWvbRTk9SWZqKuXKK0lqelYLXYAwRa1gbbbiPFGAmX46q0NMN3kQGA8TiSTq5tEGN977lRrjXRNN+zZncrpy6RJ0ipFN4YnxsdxIuIM9ABaTgGivuwgSoECBLMVIM2A06jyHiJ64YK+bevkaVYHTBKxEWnTIhRabxqk2kzhYYVHpsJDBTpZiGBuhaACIuLE9ABFzhZPpDRXsFcVqIxQlnhXUJ1bZSzeZtfpM3OKfC1ArmDfQy6bTAIuYtJInnP0Yv8SpkIulNZ1C9/CAQSSB7N8DMgyrmRN2JcCLaQAw0kdbTzscc81To64O4lUZekXqaHeVOxPhIkXnl4if9jatmWbZbk33vFrbR1HlF97k6GYXvKyCnFp1f3QJB8iZIOKRqNNgG8K+Fm3JZl9fqIPK++Fb2OkU/uxQ8VYgXjSptyjwMJjn54LZLNZeor6JCqC1RdFIBgFYyR3V40+eFnitPS62AAgQNhZTy9vvOLvY9ZrOh/wCZTK+9lT6icGTEnHlbM5NSqjLiebyrrFPSredNBPlK0gRipWUvpF9tido6cueBBGD2XSUpsV1jSRfyAFj0DT/M4pw8a7v+5NS5voscJyjNVpbWbVYgeifMX2Mgcum+K/wpflfO/PH6hjfwptJpkgE96qkSbS8cum+5G2NHwpflfO/PH6hi2L2Qz9oVcTExMVOcK9lPx7K/P0v4q473xrt+MrSr0Xp6pr5jSSDBH3Q8+4nfHBOyn49lfn6X8VcN/wAIGcLZ3MUwNq9UGAf7ZzMz5ibAWHnieR6K4lbBfFM13jvUbd2BY7AkkMYXkLG3LFDVYeoH6CT/AN2NtadLk2AFuvO/qAge0dcY0Keqoi9SF95RMQXR6mLSZe7UHTVpp+ZTQe4OfqAwMyVImoSASFUzAm0gH1HTOL3aOrqzdU/phfcun65xjl70qYUxJJfTJYxqMH2DkOvqwsHWNCS2XaGXKgmV0mmdJDTc1EnYSCvToJ2NyOcZlGXUUwyWJ8M/GPhk7CGn2Yr5emssVJAIpKBpGpZcmCRAJESDzgecEM53gqZfTOiF5CASCrSf7v8AN8TT2YzdXpq+YKFWMBbgmOfhPl4hb1e1p7JZaoaLa1VWBlDbVUUsx8R5kcjzB9pFZPIu2ZUEEKTqBFiYRCQebCQLAczNhgzwDL93SHjLqygi8hOekGbXn/K2KYn8yWVfAZ1VB3euxVHZZ5MCBYbato3uBgfxbjtOjoW5T7oSmqqI9F9W5MEWAPKCYiMbOJgHujpLkaoAOkx3kEyTERgJxWp3jUVCsWWuTBXSQS1aBsJMAENsCjcoxbk70c3FUhizoWoHZqQB1KniFhadQO5A3MHkdsUcnm6Zyzq2tWbTqEHwk6NOqLEkixMQRytj3j3F61J6K0qOp9QBUgnTrVyS2kT6IUE8pnpir2f4y1fUalJqbk+gqtpJE+FhyYMCbi+og73q7RGHyt/Tr/Am9pu0K5fNNTaiKoUKQ5rV0eGUGJpVBAmSAbgseuKmV7RpmRUpjLshVDUBGZzdS9NlaDTqOVadrjFP4S0VeIVbQSAWEHeWUbmD4Alxb2zjf8E1B6mePdMi1FpNpZ/RBLIhkAbkEx54Tgrv/bO3ShfsM8OKUeHO4oIzClTLktUUP4KVUh9DA6iWN1jYA88auA8ZSuxApCj+DMsKlV7o6qFipUNtLzad9rThh4hx10qPSqUJedLjUiK5KhSWUqQAwAAm1jyEBa7ENQ+63SgGfQGIc6oYFBqMbJ4lFyfEABEmw1Htdk98XY/jOo2WohQSVRQAVMEeBSRMQotMT9RxroUKaVEIpK2tXQppXSdMGTawIvclvLmBfEuNVqBp9wnek1GpgMCQtmNgstbxy3Rt9xi1wjO1czQLPTIqLWClZIPio94dMglCDAAv7MI5NK7F42r9FLgXH0qUQksKb1qihYJPpmoDIMBog2kXA6Ttr5SmBUNMkkrSLloHibUthA5WPnPqwD4GBSFRDqB7y0LMlXFo+LKk+LnItC3K5c/g6to9HnNhWWL9Lm02mMT5O7H4qgZxnIP3LaHCwpJJjYGedwPV1wEzCacwoVAAG0swneCLWtveDzHnLFxFEqUyGEmDAPIhTB9c2A64rcR4UfugCn8ZadRhzi0+oxpPSCcTyS+SOnGvjQvNWq/dFRdHgK3MGIAYAg9SbezFFnJW0RB1SbQpsDb/AOPIRgy2VrGvqDDuymki0wATERvqvM8zgKbgkm0sSDbeCIPXz8wMawiDe0OWA8S8yLDYeCPpgYnZ2rGbU/OH3I1QfSMWeNV1FEqB6Whrj9FDY+88uU4G8Bb+tUR+c6r+t4D9eKLeN3+xZumaOLUO7q1U/Nd19z2+gYuUKAFJdpMEX2nnA85/8419qB/Wqh/O0v8Ar01f/wC2N+Xra6akmWCmP+kaR05BdgdvXjW24xYsa5svZNNNUKCYNRGgncFlPn1+jFT4Uvyvnfnj9QxbRga9JiN+6gi3osKYn9UYqfCl+V8788fqGKYeiH5PaFXExMTFjmCvZT8eyvz9L+KuG3tfR18UzKzpjMVmm94Z2Ptt9AwpdlPx7K/P0v4q4ae1lYLxTPkyT3tcC0xqdl9gviWXrRbC6kLmbOwnlf1lo+ofTgtwqlOZpD9MH3Ev/wDXAevWmp1gj3AE/wA+3BLsxnh90KzkAqGI5T4SoA87nEZp8HX0ejiyRWvb/wBE4pSAdzM6ganqLajH1Y94PTJp12kQlgCJuUcAKeV98V85W1AEfmU1uP0UB+kHFvhNcHLsgB1s8iJF9aR4tgYLj2+rGU1EJtUgtklFyAB+FpatLgqSEqPIMbXmNxEcxLjl8mpphpMgD8w7WN9PIxznCbRcm7jxGq8nQATopLBgWk6t+djJw08PzDCmVbcK49ZAIJ9rA4572a43GzpfAez9N6FF2Ua1WxvzSPZ09m2A1Xgz0nFJwLyUcdAdqkcv0uVp/Ry4HxdrAtCoggbEsSR7oi3qN4to7QcdlxLOTqsdWgKVBAUCbTrBmDM7nTGL4+LV9M5JqcXXZ5n6ZHdhlB07gmCJqMQRybbboeWGDhPDKNap3jmXp1SwE+RExzG9/wBE+eF1qoaBr1Fd1NyLxogQIUmQzQPSNhst53jFWjnZR2X8Isqp1T4QT4ehLGLn0vPForjtknvQ1fChlaVGgtVTD98GgHojn3G/04UOx3ENFEEswMT17y7QBOzDr574udoM8z5fvDU9KuqQ5kkFajAepSXH/VblihwA6U8bMhYmV7sw13BhQtm5jawnbDTatV+hMTTxvXtgftQlHM12qAHU5ksSbFWYd2ByXRovHTnJNDgOdp5POrUceBDSdlEGVuxEGxYqRbqcZdpX7mo9jaqY522NxzDBrGDYHa+KOc4JUqk1CCsoi01i7FaSE2F/zgDEc567F1tm45PnT6D2V7Us616QqjRobulbUWKPq1rJMKAgNhFzzx52NyiU6utJVjqXf0gRBUg2+MpB6qNuYLL9n6lM6wCdNOqtQAGUY0XgEb2kXiB1OC/YvPsWBWQgLatv7NGUCRc+E2F+XPCyd7RuRvnS6DHarPae6cFzor3myiCTpHna/LbpjoXwX5CkcirCGl5aYIBVFUf/ABg+3HNO0L6jqR3eKz20sFQa4jSVB1AG/MeWGvsjxh6fCatSm0sKzNqAkSO6FzOxg7732xkVb2NJ/Ggn2q4RQyr0zTJDOzMRI5Ee2LwPb0wEyGoiuFABMxcSSKqXMny9wwsrxOpWrlqjM5DsBrLA9QD8URJuT1wapUhLKSW1QdKSGN7KRcQ0XmRe22J5KfQ8PoM8F7PPWbSjKV9Jqkzq8UFV5gbibTB5SC65zs3SCM2lS5UCSOgCz6wAI9WOa9ne0BoVbkqNRGlGLszEiwB9IQvqiN7YY+KdoGkaWHiBDH2yCPKJ59MSk4JW1sfjNypPQr08kCFMnlMafrK8sIgRdZBAs9gWiTBEQdtzYbzhyzGdKLI+LIJ9bNH0KfdhOzhK1J/OefR/9RqZv7G9V8LF3ZbrZT41mG7pVBgHUGAi5QqAPcZ928CAvDqumtSb810PucHBus05erIuCDJEx4iu/KzD3YC5BQWcET+DcjyKrqkedsdMP4tEMvaYS7XU/wAKh600/wDiO7/+n04q8EqSzITYqSOgPL6/bjDjHETVqSQABIEdC7Pvz9I4x4fUh4vDbx03xqTWOmZd5LQayFf8JRvuQCLH469fOcV/hS/K+d+eP1DF3L0G/AHSZFRAW28IqGZHOZXFL4Uvyvnfnj9Qw2Hon+Q7aFXExMTFjmCvZT8eyvz9L+KuGbtqSM/n4O+adYE/2jNB/VU4Weyn49lfn6X8VcMnwgmM7m5uDmq5if0yLwfKf/GJzLYu2K+YeXbpJ8vLFzhPDBUlnOlF3PMmJgDy3xgMpAGo2YCIMwZghh8Uxf3dcbMnWMBEUsTyE7m0npywretFo97CeYyauJUsrCI1QQYGmDAEezbFdlNOnTTUZkE6TGkhzcEXb0QdQ9+Hc8KWhSg72vIJ3EkeZM9DfCXxgFKoDbBQV1c7BhYGLgja3THPCXLR1ZI0thLhlcE0tTAKruzMzbAuq3JjdRzufdg7kOK03YhHViXew6EpB9ROrHO+IOx09N7bCSfLpGMuDV2WshUxfcTYc5i8R0w3gT+VkvO18KOvZHiME3tA/wA/8cbuPcEetnWWkywzLVVkYQE0O0MdQBG8Cw8NtoKZX7R0qZu3hYQYEnblp0R6yvPnixkO1T5N6dWjU1gpbvEBhZNtUSL6p8IO+8nG48dKhck7dnS+2VRSqh3ZFgaioBY+hA0yCZaFt+dHxhCPVywbONTR0B1HSTKr4gsQBMCACQD8bbkDHCeKpxd/wyNTGgiabIfFIcOqkE+HRsbH2EENwvidG9VXCFjrCsqObEgKG0kgdRIBPqnDyVK30SirdGuvxylQpMaqh/wgUCmQdJAYg3O0hx0PqxY4Fx2mReQWRmgEsZCs2wKgGLkTPKcK/b+kztRrnTFfXpFNNKuqVPC9hpZ2LtOmbjlMYZ+wHZGsZrVFqlllO6ctT3TQ0lka4BYFY/MvuMXacnE54QjijJ/bbA2ez4am1Qkmo1WCGulqcSDP+BwUWKtRVWo6kUabCoAFqGVXa7FRcG1xJHrYKnwbr3XcQ+nX3ne6rgzp06e6mO75z6V4xq4h2OrNUR6LijFNabK7ajpTSqmRQi6qJtYkm+2FyYpuFLsbBNRncuhcFUJVrIXYxRaX0qz3pM0MxKyLTzJ0qDIxRyGeWnSRwWDd4wKgeAL3dNZA1iSFgRA33EA4bch2HqJUqPWcV9aGmAjFDDBkdvFRgQhUAC8zeDGM07Ap3S0CWgVO8NQNvJVSoXu5A7tbEn0rxghjkoqwzSUpXHoXuO8bpozsBq0OTEwTLSTGog7W8tydWGXst2koV+EZpEgPT1MyOCYDHUrfpA6TYbR6sK/wjcFamDXlkNWzUxUDKY3aSqbrosoPxieWFTsxmWU1ED6adVQtUatMrrBIHMtp1ARyZuuBfBuxnHlFNBtK6a1B2BBJgkwBGxsTtA2w39kXC60k+iLMwLA3ESDsDKg22wqVMtlaIDUiSwIJDagJB6ncfzyxuynafu6j92FNTQH8TkrPhYr19RmBAG2Oam+i6QVbgunOBHqAU6zd7rYgkINblYKjQR3YJ5WmSQDjzO8XVVVnYBRMk+r/AGwrZjj9fN1V79mWxGyoFEkkX2tflv7cDu13ENVRVUgoBIgj1X8TX9bHf2DHi5Oh1k4qxoXtFSYOKboxJQgEgeiXJ9L+9gPxWvZWOmxawcE3qtUEfrET5eeFKlUhgRYgg+qME6jmvUDxYBgdK2BgsPUJ90Y3w8XYRy8l0Dvuh2Jgm/JZvz2G+LnDKUgtqVSDp8Q31CD9Bj24rVAykVEJWdiLETyttjdlUaFKpqIOo2BPI+s7Hli7qtEEmpUzVn8povII5EfzbG/hVTQDUtqBhZ5dT6+X82yqtTcEwFP5sWmSIHOY9kz5Y1iiFAWdzv8AVhb1THUXytdF7J8cd61JSd6iT+uuMvhS/K+d+eP1DA/hqE5ikf8A1U/7xgh8KX5Xzvzx+oYrFKtHPku9iriYmJhiYV7Kfj2V+fpfxFw1dvsuz53NQrmMzW2Fo7w3Bm/0bYVeyn49lfn6X8VcdH7T8KL5vNOTC/dFaTMARWbc8vfiWTovh7Yk5fhVarVVFVgWhQzTAG0nyAnHUOCcCpZZfBdzGpzZmgc4sB5e+TJKxwOrRSuGNalMEABhvtvqPKcNgY4878jJLpaO7HBLfZV4pw1GJc+nIIIkEEdNx57YWeLJRFTvMyX2ApimQDp8QgArFoE+bYO8XzoQGZ/3t9BjCPxGlUzNYLSVqhCj0RO4kknYXMSemN/GcpvfRmZ8Y6KfE84rytMEITI1RqsIuRbp7sUKFMKSfK04tcQ4XVotFWmyTtqFj6jsfYcVTj0klVI4XJ3bLOQBDeIyIMcwDyscMXa/K08uqU0WI3MyWJUSZ+qAB5DCvReCPXi/Vy1M01fvFlqreHYoqwJJNoZjYf8ApnyOBPi2V4PJCNfbGz4N+JBmanV0aIHhaBJuTaRIIWCP0vPDV2hpUKmcQ0lUq6ID3caZXwwAhAsmgRIiOUY45xHNBmMXW3q2jlbBPhfaA0qZExpnRA9FiyttNxY25aycEneOgac8tr6/8R0jijJlQuuovfJUTuct4G7kvWLK35wmmWmSSDBG2DPaKt3SipWrVXNRqjAEMyLBWEpoLIAtr73JOOI53jVWs4eo5ZgEGqbnuxCkkbsL33wY4PxclW793dXKsD3gZ1KhhEVSRB1E+wdcNkqUHAnjc1kUx0fiSNszfqG3kRvPqBHnjQ/EEgElxNrobb+lyAtyJPljWvabKiIFUcvSoTbqdfnjB+0WWPKr+tQ/1Med/Sv7f+Ueh/VT+jeufS8azG8U7nlIvEX5kG22MqmdQCTq/UN/ITefXAxVXtLlhYCqI/Sy42/68Q9rMruRVb/ry/O1rz7sH9J+3/0Z/VTBfarMLUohlmLg6liJgjnfb1YXOzgmqRIEqRJmBcfmgn6DhhTtBTFRRSUWJg1O7dgSAJhRAAC7gSL4C98EzuuAU7zUfCuxlmGm462/kdMIKMeJGcpSuQ+UMhTUhgo1AdBa17QL+u/txq4xlg6DSiKyyZVUUvJDFWYCTJFpO+McvxJGBbWCNRiLm1vRF9weWKfE+JKe7Hiu2xBB9Fuoj2YZJLRKE5RkpLsBr2XYtrJuZJE3vN9YmTN8ZUOyYAY1rxGlQ5MczMRv0GDS1dpPT68VxnSwv/PrwuRuLpFMaU05P7B1LspTMLTZpqFRcyCNXo2v0M46dwjsblqSAaA3UEQh/wCkbj+9OE7sydeYQDkGb3IT/lh7o5/0QDeL+XPEq5dlG+Oo6B3GewGUrjSKZpj/ANNoA9QaQPZGKOb+DGlp/q1Vqb7eMBkI2uFAIP6QPWxnDR3+NQz2k35kezDNCcmcszHYtRVNJKYSon57GGAI9LcSVOoFQBy5iMcl2Sy4UtXes7QdC0oVVMW1PUWWv0XB7ttxec1AgFFCk8yT4iCfIaR7MAf6YY4Hka/ZVYOVO6X0DqHAWSrTaQYdD7nGK3wpflfO/PH6hgwmcLOn99f+4YD/AApflfO/PH6hiuBtrZzflxUZKhVxMTExc4wr2U/Hsr8/S/irhl+ETjVQ57M0ZhEzFa3Umqxk9d7dMLXZT8eyvz9L+KuCfwgflTO/+5q/95xjGi6YFNWZwzdlO1tSm9Oi/jpswUT6SyY8J6eR9kYVjTMTBjrywydhODCtW1sPDSgjzafCPoJ9mIZlHg3I6MTnzSQ59osmHQgsVgHxD3+62LPA6SUsvTVSIKhmI+MxAJJ5n/LGzivAq+YRqaxT1W1PNgdyAJJkW9uAlH4O8+qhmQWAAmqAbdASCPcMcWBVDZ1S+UtGXavilN6FSkSC0BgOhBsR9I9ROOeasFeKZWpRJFZGR23Dgj3Tv7MCCcd+Po5sy2RK0EXjHgcsII3/AJ641ncTgtlsnlyROYIg2/BG/wD8rYeQmO3r0UKY0ct7e/24u5bJO4YCn6I1MCCCLefPy58sZ0c6KdbVRaTBALrHuEkj1254HZvOu5LM0s3pcpiwmPLrhVbKzqG49G5lU8gDE2m/0nBPIcEq1acqgjqRTjabkqT7zijk8wiRqXWbfG2i5iORuPbi9xftbUqroSVUi95Yzynp19uDbJ2lsHhR0+ijj0oOn0Uca6SNG1P2qs++Jxs7h/zaf6q/5Yw6FCT9Hmjy/g49pglgBAkgSTRESYmQLYxGXfpT/VH+WLnD6JQNUbTIssKN+Z2/mTjTJQklbQS4lmK1Nirsrm1zLTznU/iwFbPNJHhHWFEm83O/sxv/AKTUT3qs7W5xyM/4YoZiqjyVBWeRb6TOMSd7GySxqKUO/YycHzxp0jqEGSRAI1CBEWv6/LGGfzhq05jTcQT6xyvM7bc8D+DFmokXPijmYEAx5XnG/MnTSWdpQewOCT9AwdMk5co2MeapVAh8DDb4p3kR9MDA8IVEGZ2gEEg85HKOuCee4tUr0qqd2aZRiGkmYWGDCQLG3XFHMAGTAJ63B94viU5WymKNIIdlaCd82uoEIpkJLBSzGBAPMxy5/RhpyVfxG1jBmfIyI5f745pmGOxB9h26EGNxvhu7MUqgorUqMWaoTcmbKSov5wT7cYtI2Q1168CfIH3H/IYH8S4iKdIs3xDB9hge+RjY1WVHrKn2j/wcLfafMMKDQJLafDzJDLMDcmBOC2KkvYtcSzhYvVbckn2scVlPgBxV4pmQyCDvGNWVpwIv5dI8sZx1bOnn8qQQyT/hafzif94xp+FL8r5354/UMe5N/wALS+cT/vGPPhS/K+d+eP1DF8PRxfl/yQq4mJiYscYV7Kfj2V+fpfxVwyduuHg8SzjGb5iqYi3/ABGG+FLg2eFHMUapBIp1EcgbkK4aB7sPvFu2vCsxVepUyuc1O7OQK6ASxLGPDtJOEmm+iuKUYu5IVM1RW3l12Hlh6+DXMU31gIQqFdRkyxOr2TCkAfpe3AFuN8FO+Uzv7wn2cXeG9tOF5cMKOXzqBjJivTMxYbofPE/Fa2Xl+Qr0jrtXjlD8H41YG4AZYAtdvVa3PHlTPrVYMpZ4kQrfgxzlnWRPkCTtYY5k/wAKORMTRzh0zE1KBidzelv54zo/Cvk0XQtPPBene0LeqacjGeJi+ZD1n8nK1VrqlRGvotB9e7CCYBBtPIjHEu0PBEy1dqfe2sy2nwnaWFiRcT5Yca/wpZFyC9LOtG01aFv/APPfzwK4l2q4TmH11crnGaAJ7+mLDayoBzw0YNexZZIv0KGZy6qJLNqMEAoQIImSSekRAM+WMaPX/EzhobjHBTvk87+8J9nGQ45wYf8A6md/eE+zilOhVOKdimMwZkACeXLGayZ5/wA74Z/6Y4L8kzv7wv2cejjXBfkmd/eF+zgoFl+xYJP8+sYwoUr+rDV/TfBfkmd/eE+zjL+neDfJM7+8J9nGUxozhdyAaY2a8Gf6f4N8kzv7wn2cT74OD/JM7+8J9nC8Gdi/MgvTAhfFasWNp8PMdcMn9P8ABvkmd/eE+zjz+n+DfJM7+8J9nGqLQs/ysc1TTFGspJuZ9ePUBw2f05wb5Jnf3hPs48/prgvyTO/vCfZw1M43KF2gX2feDUUixUH6YP14x4o/4BB0AB/n2YM0O0PB0MrlM6DET90IfrXHtXtFwdhDZXOkTP4wn2fM4XjuzfIqo05PtQaqs1ZgJGgQDpESZiSZM7+WH2vlkKyyKTG5UE++x+nCKnHOCgEDKZ2D/wDyE+zgu3wk8PIg0c7+2o/6eElit2h451STFji3FnpVnXu6R0mJ0tB57avPnh/4XxamcpQLFF8CkAMqiYuIJkXJ2nCpX7ScHdy75TOMxuSa9Mg2jbRH0YyTtTwlQQuXz6qd1XMqq/qqoHLphvGL5tjbl8+sw4cq3NFJI6EDnjdxLjdDK02aQrkeE1dSXiNQUE1P1V9owpntvw3Tp7viWnp92W+rFGpxvgrGWymeJO5OZUn3lcYsX2DzfQu8Wzq1aupQ3mWIJYyfEAANI28Nza5OLlFbDBQcX4J8jzv7wn2cbvvi4P8AJM7+8J9nGzhfQ2HMoW5ArK/8al84n/eMe/Cl+V8788fqGC1LtLwdWVhlM7KkMP6wkSDI+LhX7XcbXOZ2vmVUotVywUkEiYsSMNCPFE82RTdoD4mJiYciTExMTABMTExMAExMTEwATExMTABMTExMAExMTEwATExMTABMTExMAExMTEwATExMTABMTExMAExMTEwATExMTABMTExMAExMTEwATExMTABMTExMAH//2Q=="/>
          <p:cNvSpPr>
            <a:spLocks noChangeAspect="1" noChangeArrowheads="1"/>
          </p:cNvSpPr>
          <p:nvPr/>
        </p:nvSpPr>
        <p:spPr bwMode="auto">
          <a:xfrm>
            <a:off x="77788" y="-925513"/>
            <a:ext cx="2447925" cy="1866901"/>
          </a:xfrm>
          <a:prstGeom prst="rect">
            <a:avLst/>
          </a:prstGeom>
          <a:noFill/>
          <a:ln w="9525">
            <a:noFill/>
            <a:miter lim="800000"/>
            <a:headEnd/>
            <a:tailEnd/>
          </a:ln>
        </p:spPr>
        <p:txBody>
          <a:bodyPr/>
          <a:lstStyle/>
          <a:p>
            <a:endParaRPr lang="pt-PT"/>
          </a:p>
        </p:txBody>
      </p:sp>
      <p:sp>
        <p:nvSpPr>
          <p:cNvPr id="2055" name="AutoShape 8" descr="data:image/jpg;base64,/9j/4AAQSkZJRgABAQAAAQABAAD/2wCEAAkGBhIQEBQUEBQVFBQVFRUUFRUUFBAUFBQUFBQVFBUVFBQXHCYeFxkjGRQUHy8gIycpLCwsFR8xNTAqNiYrLCkBCQoKDgwOGg8PGikkHCQsLCwpLCwsLCwsLCosLCwsLCksKSkpLCwsKS0pLSwsLCwsKSwsLCkpLCwsKSwsKS4sLP/AABEIALABHwMBIgACEQEDEQH/xAAcAAABBQEBAQAAAAAAAAAAAAAAAQIDBAYFBwj/xAA+EAACAgECAwUHAgMFCAMAAAABAgADEQQSBSExBhMiQVEHFDJhcYGRUqEjYrEVJEJTwRZjc4KS0eHwQ6Ky/8QAGgEAAgMBAQAAAAAAAAAAAAAAAAECAwQFBv/EADIRAAIBAgQDBgYBBQEAAAAAAAABAgMRBBIhMQVBURMicbHB8DJhgZGh8dEUQlJi4TP/2gAMAwEAAhEDEQA/APFi0bFmx7E9mtG1bavitpq0iv3SKu7vNRbjJVAoLbVBBYj1AyOcgWNmLhieldvPZrRVp11/CbO/0bfGM72qycbs9SueRDDcp6/LJ9oOy7aSnR2s6t73R34TBVqxnGGHmCCCDy8+XLmyJwoCOP0H2mr9m3Yo8U1qVFW7lPHe4zyQdFB8mc+Efc+UQWMkREmq7b6HQHWmvhAvZd7V7CO8UuCAPd2DF3UnPJhnkCCc8su1RU4IIIJBB6gjqCPIxgMJhiLthiACYigTqcD7M6rXM40lL3Gtd77APCPqfM4OF6nHIGU69HYxYKjHYGZwFYlFU4ZmGPCASMk9IAQYjgIkDENMWEFEXECVhoEUiKYEQHYYcx4ENsUCIaQhiR8DC4WGQjsRMRhYSEXESBGwQhCIQQhCACGIRHRMRkWhpWII8iNCxgIRBRFIiwAdJHvYqqlmKrnaCSQu45O0dBk8ziRwiJnoPsa7TvRrRpHBs02szVZURuXcykB9v08Lfynn8IjfbbQ9fFO7K7Ka6Ka9MoztFCrgY+j94PtIOwK+56bV8TbkaUOm0vz1d67dy+uyslj8mml7Tv8A2z2dp1nxanQt3V5/xMnhVmPrkGqz/rj5EeZ5ZwvhluqvrpoUvZYwRFHmT6+gAySfIAme3Lr6OE9ndT7mQWNh0q6gddRqGAS25D5Iv8QJ8qs88zz3Sr/ZXDu+PLW69CtP6tPojye4ej2/Cp/Tkg9Z1faUvu3B+D6Mcs1NqbB/M4Uj97bYIGZ3sjxvVcLVtZTpVdWBqTUW03OtTdG7twwUMcgHP09QeNYup11ttu2y6w7rbWVScdSzvtGFX8AYm9t4tYnZZ+9bnq9UlNKjAVKNOFPgUcgN1T5x1LEnJJMXTVLd2UbuRhtNrA+qUcu+Ut4S+OZAFlfXp3fygBgeLcA1GktWrUVNXYyo4Q4LFX+HkpPM46dflJtR2U1ldD3WUWV1VsiOzgIVewAqpRsNkgqenIMM9Z6H7PO141/aLv8AVIivdU1VIXO2p1Rdmwt5lUcZ9XPTOJldZrNSEfg4QFzr2Z7CWNlt5buVBJ/w5wc9TyP1Q7Mo6BOItoCKEu90S/ezVIQO+IVRuZebYwuOu0t5ZE6HaLtVr0pOn1OnGmttUG+40NTqdXWPg75iAWGQckfERz886f2gdr7uGtXwzhtppq01Spa9e0PZcwDu2/qvUE7SDlmlTtroWs4fwOhznUWpY5awuzY1NiGsM3NsEv8AP4YDysxnZ/sdrdeGbSUNYqMqswKKoZjgDLkAnmOQ6A5Mo63hNtGoeh0IuRzWyLhzvBxgbc7j9Mz2TifCm0tmg0dVtFej0NlV+stbUaZN+oDi1y9e/vCQB4QV/wAY9AZR9nnFaNT2g1zqcHVLqfdrCMOhLAhlz8LGsMfXljzMAs7XPNdX2W1VNJuuoeutbBSS4CkWMu8KUJ3Z28+nKczE0PFeOXLpF4c6Kgo1Ftlhyxd7ssh3Z5DAJH2zODtkWy5RYyEeBDEVyWUZFjsRcQuPKR4ibZJtiFYEXEjxCPxExC5HKNiYjtsSO5FoaYkcRExJCsJCEIEWrBEzFhiABExACEBWDEMQiZgRY/bO12U7I6jieoFOmUE43MzHCVpkAs564yRyGSZQ7oSfQa23T2Cyix6nGcPWzKwB6jI8pBTNboyRvfavpdNpdJo9FpdTXZ7sXF1S5LG5xlrnIyoOQw2k5Xdj1xa9gD97drNLYoei7T5sUnkcN3eMdcFbGBx6D5Ty8pmS6XiFumbfQ71sVZNyMVO1xhlyPIiNS1ISpNROt2q4g+u4nY1pVA13cqAR3dVSP3SKp6BVUdenU+c9K9v23+56elA1t20chltlJK01r8me9unXYvpPEmqPn+JLdqLGKbnZtgCpuZjsUHIVMnwjJ6CSTISiz1P2kcPITRcJ0dT6i/S0Bru7RrChfazbVUeEs2GZvQoP8RzW7L6O3hWh4j/aSGivVaZqqarMC264BgpSvrhd/NiABuE8/wDfre8NneWd4etm9958ub5z0A8/KO1vELryDdbZYQMA2O7kD0BYnAkXJFqpO1jQ9muw3Eq9RTd7tbUtViXNdcpprrVGDs7M+MKACT8ppKONaPUdq01CsPdzcNrnwq1i6fYrc/I2gYP0M8/bjGoNZrN9xrPI1m2woQPIpnEp7YsxNUr7m6XsXqOIcZ1K3I9dQ1N1motcFErpFjMTvblzTkv1z0BM6NfaWjX9pNPazLXpaXWugt4VCUq5qPPputwRn9QEwb8c1LVd019xq5fwzbaa8DoNhOMfaUtsWYmqTe5ueJ9jrH1Op1nEw+n051FpAIxqNQxsYrVpqzzJIwNxGAOfPEdwHszrk4jVqzpG0VFVyWsbFammmlCN2WswT/DBBPViT5mYzUay2zb3ljvsG1N7s2xf0rk+EfISazi+oavu2utavl4DbYU5cx4ScRZkS7KVi72519Op4jqrtPzqstLKcEbuQBbB5jLBjz9Zw9sk2xRXIuRaqdlYi2w2ybu4myLMS7Mh2Q2yXZEKQuJ0yLbExJdsQrJEHAixDEk2xpWO5BwIyImJJiIRHcqcSIiNxJSI0iMrcSMxI8iJJXIWGxCI7ESMjYQQikRCYCAwMWEBNF0UmHcmXFSKKpkznb7BFPuiIpqPUy6tMc1GYu0JrDaFFdOf/esRNE27n9czoigyVKzIuq1sSWFi9yiui+cmXhnzl0Ug9ZKqDoOsqdaRpjhoLdFA8KwOshbQ4nRscyq2TCM5c2KdGC2RVOlMQVToJomMf/Zj+kl2qW7Idg3sjmiqOFc6A4a/oY5OFuf8MTrR6klh30OdsjhXOg/DXXqpiDSH0MXarkPsLFHu4d3LyafIyBFOmPp/WLtCXYnP7uMNUvmmMNMkpkHRKJrjTXLxpjDTJqZW6RRKRu2XDXI2rk1MplTKpWNKyya5GUk1IplTICIhElKxpWTuUygRERhEmIjSJK5Q4EOIhElIjCskmVtDIRSIYkiDQ2EWIYETuiPWMWOWc9npIkoEkUSISYSpmlEirJFrjEElWVtlqHrVIbNOBdWf1BkP1xuH9DLSxuuU93kdUKuP+U8/2zIKWthVF3b9NfsSLo89ZNXoF9Jj+Kccsa8sjEBT4ADyx8x55mx4XqjYis3VlDj6Hy+xhWpVKcVJvcqw+Kp1pyglt+S0lIHSTpXEQSxWJz5SOgCUSVNFJallqpJmlUaISlYgThwPWXdH2a704UfU+QlThHGqrtQdOHXvdzAL/KpxjPm3InE9I0GkFahR5fuZTUdWMsuz9DnVsZlXdepmeGdhKa2cN4ue4Z9G6/hgZ3l4FSF292uPmBL1gw6n1yv55j9x+8mjdPO7ybZy54ipK2pldb2E0znIQL9OUzus7FLUSdu5PXzE9MIlI2A2tUy48AdT+tSdrfQg4/MTVWHwydi+ljKi31PM7uztWOQnD4hwDHNZ6LxnQCt+Xwt0+U4uopk6OKmuZ1qdRTVzz9uFN6St7idxGOY5/mbm3Tj0nN1WnAdT65Q/fmv7j9506eLcibpRMpboSPKVbNOR5TW2aXPWV7dED5TTHElcsMnsZRqpEyTR28OErWcOE1RroyywkjhFY0rOq/DpE3D5cqsTLLCy6HMIiFZfbRSFtKZYqiM0sPJcimVjSsstSRGNXLFIzSpNFfESTFIwpJplTidkR6yFWkgMwNHeiyYSVZXVpKrSto0xZOsnWVlaTI8qZcmWVnD4/wAbIJqqOABh2Hr+kGdLWaru62bqQOX1PLMxZM0YWipPNLkcziWJcEqcd3v4CTa9k9Vv0+BndUx+6tzx/WYqabstxJNPTc7/AKlAA6scHkJfjI5qWi1ujncOmoVtXZWd/P0On2z1jV0oEJG9ubLy8IHIZ8v/ABLfYTVtbQwck7HwCefIjOM+eJkOL9oH1AC4C1gkhR6+WT54nV7KdqxQFpsTwFj4x1BY+Y8xMdTCzWFyJd69zbDGQli8+bu2t7+p6LUktY2qzfpVmPywCZWrM8w7S9qrNVYQCUqXIVASMjPxP6kzjYbCTxM7LRLdnQxeJVBXe72OXpta6Wi1GK2B94YdQ2c5n052O4779oqr8AMww4Hk68m/PX7z5bUz2X2Da5iuqqJ8I2OB6Mcqfzj9p2uJ0YypqfNeR52k7pr6nquoQlTjr1H1HMSpxDj+n06o2otWsWfDuzzPn+JfzPEPbTrD78leeVdYIA8u8O7BnHw9LtZqJdBJ78j25XDAFSCCMgjmCD0IPmJR4oNprt/y2w3/AA7PC+fkPCftMv7IuPLqOHirP8TTkqQTz2McqR8uo+02GusRanNpC1hG3k9AuOZMrqwyScWC7s/e36Md7VOMvo9GLKwC5sFaluYXIJJx59JkOxnaZ9bXYLQO8rIyVGAytnBx5HlOb2+9paazTDTVVkgbd1r9SU5AovlnlzM43YTtJTpi9dikG1lAsHMDHIKw9MnqJsjgGsJJuHfvddbaf90L6NfJWjFy059D0O5ZzuIV5Q46jDD6qc/6ToXtKGq1CopZyFUDmT0AnNpXurHoEtNTgdpO0K6YKFAZ3G4A9AvqZJw3iSaioOvI9GXzVvSYntBxFb7QUBwq7AT/AIgCcHHlyMv9jdYFd0JxvA2/Mjy+uJ6CWDUaGa3eWpyaXEJTxWW/cei9+JqrsDn9/wAThabj9VtmwBhn4ScYP28p0OKamtUZbHCZBHXxc/QDnMdwisG9QDjBJB6Zx0H3iw9GMoSlL6F+LxUqdWEIW1evvka18Su8meQNIxNsiJ5CwkryIy5GeREyyF65OZFZLkzJJIrmuR2VAjBk5jGlqZlnBdCQNJVeVFuGeUmBkWi2E77FkGSAyupkgMqaNMZFlWkqtKqtJVaVNGmMixaAyMvqpH7TFzZK8xzdT9TNWE5o5PFbdx+PoJJSx2AeRYn8DEihmbTjJhFU4MSEBHrvEeKCjTNa3+WNvzZlwo/M8jLT0TthVu0A/lNRP0xj/WedTlcLglTlJbt+R1+Kybqxi9kvMeDPU/YPqsanUL+qoH/pf/zPKgZ6L7HgVt1Fg5YRFz8y2cftLOJu2Fm/DzRiwycpqPX+D2btRxz3PRXXjG5E8Oem4nC59eZnzRxPilmota25i7ucsx8z/wBp6b7Wu1ZGmTTD4rWDsfLYh5D7t/SeSEzJwmm+y7SS1fl+y2u+z7n3NV7O+PWaXiFJRsLY61WDyZHOCDPRvbb2j7rTppkOGuJZ8f5aHkPu39J4vwu7ZfUw8rEP4YTZ+2Gyx9bW7jwGoKh9SDlh9eYllelF4ynfo39vf4CMn2bl09fbMG7RgbBEGMZOukYmz2sPlVPqqn581HWYPt7xbcy0oeS+J8fq8gfoP6zZaK3NNR9a0/8AyJ5dx9GGqu3dd7H7E5B/E87w2knWbfI9HxKo40El/d+znx9VpRgynBByD6GMhPRnm07DrLCxJYkk8yTzJjcwhADS8B1LNUdxzg4GeuMdJdYylwhNtK/PJ/eWGecmou+7HqsPdUY36CMZEYrNI2aNIcpCEyN+kV2kTNLUjNJiGMJikyjqriCR5cpdGNzJWqKCuTUjBMl70A4kBs9JEzlWyZPLczqrkVkdAPHBpUqvBB9JJ3uZW4mmNZNF5HzJVaU1skvfAdTKXE2QqJF1HmW1CYdh6E/1mhV5wuID+K31luH0bRk4j3oRfzK8I6tckD1IEdeuGYehI/E13OPbS5HH1LlgPUgfvGSxw5M3Vj+df6wk7JscFmkkehdobh7pcP5AP3E81m07R6n+7P8AMqP3zMXMHD4Zab8fRHW4w71kvl6sJ6n7NlFejLedljE/RfCP9Z5ZPSey9jJp6xkBdmQMc8sSSSZXxVZqOX5kOFU89VvoiL2ppuGns8hvQ/fDD/WYCeo8cRb9NYj9NpYH0ZRkGeUw4ZK9HJ/j66keJ0XTq5uvoW9BXuurHq6D/wCwnqvb8LZobcgEptZSRzU7gCQfpPKOHW7bqz6Op/DCel9pL9+muX1Q/wDcSnHxfb0pdH6ot4fTz0avh6M8sJiRSYk7Rxj1fhtn93pH+7T+kxXbk/3lf+GP6maXhmrzRUf5F/YYmc7ZLl63+RX8HP8ArOFg45cQ7/M9TxBXwaa/1M3CEJ3Ty4QhCAGj4O2aR8iRLDSrwpdtI+eTLDNOZP434nqaH/jG/RDWkbCOZpGzwRGbRG4kZjmaMJlqM8mJKmtXln0lomQ3V7hiWxdmZKyzRaKIsMQsT1iQmk5dxcyQXn6yKEVhptbFn34+kia8k5kcIKKRJ1JPdlmjXMp65HnGau0M5I85DCLKr3B1JOOVvQk07AMpPQEGJe2WJHmSYyEdtbkc2lgkulPjXnjBBz06c5FAQeqBOzuaPVcSrurZSR9/IjoZnmEbFldOmqeiL8RiJV2nJaoSbPTcfRUGSPIY8+QAmMzFWRrUY1UsxPC4ueGbcVua7WcfBVwH6gqVPzHkZkopjSYUqMaasiOKxUsS05chROg3HLWxubcF8j06Y5znCPlkoxluimFWdP4W0MMSLEkys6ek49ZWqqMFVlzjGtW2gHzyCB6es4EXdKXRjmUlubY4yoqbpyd01bwEhCEuMYQhCADhYfU/mXk4qQuCMn1nPhIygpblkK06fws6H9qcunOV/fnleEShFciUq9SW7La68+Ykp1a+s58IZENYiaL5vHkY4vOdHd4Ysg/6h8xsIQlhnCEURRWSCQDgYycEgZ5DJ8ucBDYQEIAEIRzVkAEggHODg4OORwfOAxsIQgAQhHd2cZwcEkA4OMjBIz68x+YANhCEBBFWJCADohiQgACOzGx61ljgAk8zyyeQGSfsAT9ogGQjrKypIYEEciCCCPqDE2xgJCEe9ZGMgjIyMjGQehHygAyEIQGEIpiCAghHbY2ABCEIAEIQgMIQhAAhCEANTw5q9SrBNMikIyE4B3O47rTBWPwv3tu4nzFY8gY/ifAhRo8Cw7T/ABeSEd82/ugG5+FUUFgTzzdggHIGYTVOAFDsAG3gBmADDluA8m+cabmIwWOOXLJxyzg4+WT+TMX9NNSupWV7238/f2THc0X+yq91Wxcq2wWW4UPhXrsuUIMjLitEO3PW5clZFxDsstNtVXfbrbXQbRX8Ku7puJ3Yz4VOPPd1xzPP4pxVrNQ71s4XvHasZIKKThcAHwnaFHL9IlIXMCDk5GMHJyMdMHyxgRwp13q5/Sy3/gNDU29lVvLWVk1plSE7oDbW+9ahnf4rCEQnOAO8DE9cR8c4Gxxtcnay0VV7fCVFr0Jhs8nd6bnI24885OJnPenxjc2B0G5sdQ3TPqAfqBGtexABYkAkgEnAJ6kDyMUaFVNPPttpyC52H7Or361rblWqst3lNoVaxacldx8JFW4HrtcHHlLv+wzE4SzLFwgBTHiPu/hYhjtKnUDd+naep5TNPexJJYknkSSSSMYwT58o/wB7f9bevxN5sGPn+oA/UAyUqdfS0/whaGgt7G4GVtJHgZv4RBWt63tzjd8W1UIX/fJkjMdx7guytgXIGnGxU2+FiHRbWLbuTNbZZgYPKo88ATN+8N+pvPzPmAD+QAPsINqGIwWYgncQSSC3rj15nn84lRrZk5Tvb5L3+x6HbXs0o1SUvYSAjWXnaV7sVbzaqk53YFZAbHMkcvKW7exiKV3XFdy95s7ol1r3bDuAb4hYdmPMg+mJxNJxHal24sbLERFOc9LK3OWzkcqwBIKtQS+XdxnILDLNhs56kZBJORnzMTp12/jtb5LXnf0+gaHfo7EllQmwgsQrDYORYKQFO7nzsqUk4AJfrsJNe3s6O9FQJ8NZsZlRi7brNlQFZfmWLUgdOVnPpKXEeJZCJS77K1xubKs7ZBLEAnAG1FAzyFankZRXUMDkMwOMZBIOMYxn0xyhCFdq8p+GgaHb4b2YW17A121UsNautZfvCpOWABGBtA8+rqPnLGi7FG3GLCCe6GO783sqpsHxAeG2xl+fdOTt8O7OV6hl+FmHMNyJHiX4Ty8xnkYe8N+pvyfM5P785KVKu33Z9OSFoaKvsbu5i3l3e9T3fxEK7kc25KVVME8z31fLmSL3CuD+7NYyNu2ghnKlVHdI1rqAfiUuNMP5lsIxzxM+muSuhwj2NZYFQhhha1GM4O47mIGwchhS3rgUG1Tkkl2JOcnc2TnGc+vQfgSp0a1RNSnp4Dujuce7NNUxzY1lptVCrJhmawMw8W47nwELDy71eZgezaVX0LYxdHV7XCqc7KS/eBefPPdPg8jjBwDynCbUucZZjtORljyJOSR6c+cBqHznc2eYzuOcNnPP57j+TLVSq5UnPry+X4tuI1NPYzvXVi+0PYFcCoKFdwlmxBuxgK5BPLBQgBjjNbi3BrLdlpbx3WpWlWDhA67qkVs9FQ1jGBjOBnaZwDq35De3LGPE3LGcY+m4/kxrXMcZYnGMZJ5YAAx9gB9hIxo1lK7n+Pfy+w9DRaXsvU21u+JVnKoDS4NgrSu20kb8qoR85z5cuvKerssKv4j+JitiirZlUuJqrUEs3NVN+cnzqPUEFsu2pcnJZiefMsSfEMN+R19Yp1b8/G3PmfE3M5DZPrzAP1EHRrP+/wAdEGho27E4ALXYLHbWO6bxFjf3eefhBFIZuu0WDPPlKOt0C6K+ssovQpvAdSgO9TgEZPMBkbGeW4ZnK96fIO5sg5B3NkH1B9YxrWIAJJA6AknHIDl6cgPwJONKrfvzuulrflCO72ZtRrn76pDp/jvJr3GpNwClGHiTDsgwCN2cHInSq7KFaWqZR3pvZLbNqv3YpFf8KvOPEz31ZbIxjBIAbOQFpAKgnBxkZODjOMjzxk/mP97fn425kk+JuZJBJPzyqn/lHpI1KE5SvCVlp+Nn4+dl0Hc7+p7JJVnvLzkDcQtLN4Da9St8Wee0NjrtJPPHODiHZoU1M7WHch2lO7x487Gwd3NBYHTd1JTpjpxhqGGcM3MbTzPNcYwfUY8otmrdhhnZh1wWYjkMDkflyjVOsmrz8dELQ1nD+CV1IpVj3tlahrCiulIes32uqtjG2g0+I5P8R8DIEo6DgNAr3amzBLOoXc9aju0QupJqZi++5BtC/wDxv15Y4I1T4I3NggAjc2CFxgEeYGB+Ja0XF2qywAazO5LHLsamPxOi527zy8RBwQCOYBFboVUn3t/p+eS9rcdyPiulFV9lYGAjsuCwfG04Pi2rnmP0j6SpFJiTbFWSTEf/2Q=="/>
          <p:cNvSpPr>
            <a:spLocks noChangeAspect="1" noChangeArrowheads="1"/>
          </p:cNvSpPr>
          <p:nvPr/>
        </p:nvSpPr>
        <p:spPr bwMode="auto">
          <a:xfrm>
            <a:off x="120650" y="-766763"/>
            <a:ext cx="2114550" cy="1295401"/>
          </a:xfrm>
          <a:prstGeom prst="rect">
            <a:avLst/>
          </a:prstGeom>
          <a:noFill/>
          <a:ln w="9525">
            <a:noFill/>
            <a:miter lim="800000"/>
            <a:headEnd/>
            <a:tailEnd/>
          </a:ln>
        </p:spPr>
        <p:txBody>
          <a:bodyPr/>
          <a:lstStyle/>
          <a:p>
            <a:endParaRPr lang="pt-PT"/>
          </a:p>
        </p:txBody>
      </p:sp>
      <p:sp>
        <p:nvSpPr>
          <p:cNvPr id="2056" name="AutoShape 10" descr="data:image/jpg;base64,/9j/4AAQSkZJRgABAQAAAQABAAD/2wCEAAkGBhIQEBQUEBQVFBQVFRUUFRUUFBAUFBQUFBQVFBUVFBQXHCYeFxkjGRQUHy8gIycpLCwsFR8xNTAqNiYrLCkBCQoKDgwOGg8PGikkHCQsLCwpLCwsLCwsLCosLCwsLCksKSkpLCwsKS0pLSwsLCwsKSwsLCkpLCwsKSwsKS4sLP/AABEIALABHwMBIgACEQEDEQH/xAAcAAABBQEBAQAAAAAAAAAAAAAAAQIDBAYFBwj/xAA+EAACAgECAwUHAgMFCAMAAAABAgADEQQSBSExBhMiQVEHFDJhcYGRUqEjYrEVJEJTwRZjc4KS0eHwQ6Ky/8QAGgEAAgMBAQAAAAAAAAAAAAAAAAECAwQFBv/EADIRAAIBAgQDBgYBBQEAAAAAAAABAgMRBBIhMQVBURMicbHB8DJhgZGh8dEUQlJi4TP/2gAMAwEAAhEDEQA/APFi0bFmx7E9mtG1bavitpq0iv3SKu7vNRbjJVAoLbVBBYj1AyOcgWNmLhieldvPZrRVp11/CbO/0bfGM72qycbs9SueRDDcp6/LJ9oOy7aSnR2s6t73R34TBVqxnGGHmCCCDy8+XLmyJwoCOP0H2mr9m3Yo8U1qVFW7lPHe4zyQdFB8mc+Efc+UQWMkREmq7b6HQHWmvhAvZd7V7CO8UuCAPd2DF3UnPJhnkCCc8su1RU4IIIJBB6gjqCPIxgMJhiLthiACYigTqcD7M6rXM40lL3Gtd77APCPqfM4OF6nHIGU69HYxYKjHYGZwFYlFU4ZmGPCASMk9IAQYjgIkDENMWEFEXECVhoEUiKYEQHYYcx4ENsUCIaQhiR8DC4WGQjsRMRhYSEXESBGwQhCIQQhCACGIRHRMRkWhpWII8iNCxgIRBRFIiwAdJHvYqqlmKrnaCSQu45O0dBk8ziRwiJnoPsa7TvRrRpHBs02szVZURuXcykB9v08Lfynn8IjfbbQ9fFO7K7Ka6Ka9MoztFCrgY+j94PtIOwK+56bV8TbkaUOm0vz1d67dy+uyslj8mml7Tv8A2z2dp1nxanQt3V5/xMnhVmPrkGqz/rj5EeZ5ZwvhluqvrpoUvZYwRFHmT6+gAySfIAme3Lr6OE9ndT7mQWNh0q6gddRqGAS25D5Iv8QJ8qs88zz3Sr/ZXDu+PLW69CtP6tPojye4ej2/Cp/Tkg9Z1faUvu3B+D6Mcs1NqbB/M4Uj97bYIGZ3sjxvVcLVtZTpVdWBqTUW03OtTdG7twwUMcgHP09QeNYup11ttu2y6w7rbWVScdSzvtGFX8AYm9t4tYnZZ+9bnq9UlNKjAVKNOFPgUcgN1T5x1LEnJJMXTVLd2UbuRhtNrA+qUcu+Ut4S+OZAFlfXp3fygBgeLcA1GktWrUVNXYyo4Q4LFX+HkpPM46dflJtR2U1ldD3WUWV1VsiOzgIVewAqpRsNkgqenIMM9Z6H7PO141/aLv8AVIivdU1VIXO2p1Rdmwt5lUcZ9XPTOJldZrNSEfg4QFzr2Z7CWNlt5buVBJ/w5wc9TyP1Q7Mo6BOItoCKEu90S/ezVIQO+IVRuZebYwuOu0t5ZE6HaLtVr0pOn1OnGmttUG+40NTqdXWPg75iAWGQckfERz886f2gdr7uGtXwzhtppq01Spa9e0PZcwDu2/qvUE7SDlmlTtroWs4fwOhznUWpY5awuzY1NiGsM3NsEv8AP4YDysxnZ/sdrdeGbSUNYqMqswKKoZjgDLkAnmOQ6A5Mo63hNtGoeh0IuRzWyLhzvBxgbc7j9Mz2TifCm0tmg0dVtFej0NlV+stbUaZN+oDi1y9e/vCQB4QV/wAY9AZR9nnFaNT2g1zqcHVLqfdrCMOhLAhlz8LGsMfXljzMAs7XPNdX2W1VNJuuoeutbBSS4CkWMu8KUJ3Z28+nKczE0PFeOXLpF4c6Kgo1Ftlhyxd7ssh3Z5DAJH2zODtkWy5RYyEeBDEVyWUZFjsRcQuPKR4ibZJtiFYEXEjxCPxExC5HKNiYjtsSO5FoaYkcRExJCsJCEIEWrBEzFhiABExACEBWDEMQiZgRY/bO12U7I6jieoFOmUE43MzHCVpkAs564yRyGSZQ7oSfQa23T2Cyix6nGcPWzKwB6jI8pBTNboyRvfavpdNpdJo9FpdTXZ7sXF1S5LG5xlrnIyoOQw2k5Xdj1xa9gD97drNLYoei7T5sUnkcN3eMdcFbGBx6D5Ty8pmS6XiFumbfQ71sVZNyMVO1xhlyPIiNS1ISpNROt2q4g+u4nY1pVA13cqAR3dVSP3SKp6BVUdenU+c9K9v23+56elA1t20chltlJK01r8me9unXYvpPEmqPn+JLdqLGKbnZtgCpuZjsUHIVMnwjJ6CSTISiz1P2kcPITRcJ0dT6i/S0Bru7RrChfazbVUeEs2GZvQoP8RzW7L6O3hWh4j/aSGivVaZqqarMC264BgpSvrhd/NiABuE8/wDfre8NneWd4etm9958ub5z0A8/KO1vELryDdbZYQMA2O7kD0BYnAkXJFqpO1jQ9muw3Eq9RTd7tbUtViXNdcpprrVGDs7M+MKACT8ppKONaPUdq01CsPdzcNrnwq1i6fYrc/I2gYP0M8/bjGoNZrN9xrPI1m2woQPIpnEp7YsxNUr7m6XsXqOIcZ1K3I9dQ1N1motcFErpFjMTvblzTkv1z0BM6NfaWjX9pNPazLXpaXWugt4VCUq5qPPputwRn9QEwb8c1LVd019xq5fwzbaa8DoNhOMfaUtsWYmqTe5ueJ9jrH1Op1nEw+n051FpAIxqNQxsYrVpqzzJIwNxGAOfPEdwHszrk4jVqzpG0VFVyWsbFammmlCN2WswT/DBBPViT5mYzUay2zb3ljvsG1N7s2xf0rk+EfISazi+oavu2utavl4DbYU5cx4ScRZkS7KVi72519Op4jqrtPzqstLKcEbuQBbB5jLBjz9Zw9sk2xRXIuRaqdlYi2w2ybu4myLMS7Mh2Q2yXZEKQuJ0yLbExJdsQrJEHAixDEk2xpWO5BwIyImJJiIRHcqcSIiNxJSI0iMrcSMxI8iJJXIWGxCI7ESMjYQQikRCYCAwMWEBNF0UmHcmXFSKKpkznb7BFPuiIpqPUy6tMc1GYu0JrDaFFdOf/esRNE27n9czoigyVKzIuq1sSWFi9yiui+cmXhnzl0Ug9ZKqDoOsqdaRpjhoLdFA8KwOshbQ4nRscyq2TCM5c2KdGC2RVOlMQVToJomMf/Zj+kl2qW7Idg3sjmiqOFc6A4a/oY5OFuf8MTrR6klh30OdsjhXOg/DXXqpiDSH0MXarkPsLFHu4d3LyafIyBFOmPp/WLtCXYnP7uMNUvmmMNMkpkHRKJrjTXLxpjDTJqZW6RRKRu2XDXI2rk1MplTKpWNKyya5GUk1IplTICIhElKxpWTuUygRERhEmIjSJK5Q4EOIhElIjCskmVtDIRSIYkiDQ2EWIYETuiPWMWOWc9npIkoEkUSISYSpmlEirJFrjEElWVtlqHrVIbNOBdWf1BkP1xuH9DLSxuuU93kdUKuP+U8/2zIKWthVF3b9NfsSLo89ZNXoF9Jj+Kccsa8sjEBT4ADyx8x55mx4XqjYis3VlDj6Hy+xhWpVKcVJvcqw+Kp1pyglt+S0lIHSTpXEQSxWJz5SOgCUSVNFJallqpJmlUaISlYgThwPWXdH2a704UfU+QlThHGqrtQdOHXvdzAL/KpxjPm3InE9I0GkFahR5fuZTUdWMsuz9DnVsZlXdepmeGdhKa2cN4ue4Z9G6/hgZ3l4FSF292uPmBL1gw6n1yv55j9x+8mjdPO7ybZy54ipK2pldb2E0znIQL9OUzus7FLUSdu5PXzE9MIlI2A2tUy48AdT+tSdrfQg4/MTVWHwydi+ljKi31PM7uztWOQnD4hwDHNZ6LxnQCt+Xwt0+U4uopk6OKmuZ1qdRTVzz9uFN6St7idxGOY5/mbm3Tj0nN1WnAdT65Q/fmv7j9506eLcibpRMpboSPKVbNOR5TW2aXPWV7dED5TTHElcsMnsZRqpEyTR28OErWcOE1RroyywkjhFY0rOq/DpE3D5cqsTLLCy6HMIiFZfbRSFtKZYqiM0sPJcimVjSsstSRGNXLFIzSpNFfESTFIwpJplTidkR6yFWkgMwNHeiyYSVZXVpKrSto0xZOsnWVlaTI8qZcmWVnD4/wAbIJqqOABh2Hr+kGdLWaru62bqQOX1PLMxZM0YWipPNLkcziWJcEqcd3v4CTa9k9Vv0+BndUx+6tzx/WYqabstxJNPTc7/AKlAA6scHkJfjI5qWi1ujncOmoVtXZWd/P0On2z1jV0oEJG9ubLy8IHIZ8v/ABLfYTVtbQwck7HwCefIjOM+eJkOL9oH1AC4C1gkhR6+WT54nV7KdqxQFpsTwFj4x1BY+Y8xMdTCzWFyJd69zbDGQli8+bu2t7+p6LUktY2qzfpVmPywCZWrM8w7S9qrNVYQCUqXIVASMjPxP6kzjYbCTxM7LRLdnQxeJVBXe72OXpta6Wi1GK2B94YdQ2c5n052O4779oqr8AMww4Hk68m/PX7z5bUz2X2Da5iuqqJ8I2OB6Mcqfzj9p2uJ0YypqfNeR52k7pr6nquoQlTjr1H1HMSpxDj+n06o2otWsWfDuzzPn+JfzPEPbTrD78leeVdYIA8u8O7BnHw9LtZqJdBJ78j25XDAFSCCMgjmCD0IPmJR4oNprt/y2w3/AA7PC+fkPCftMv7IuPLqOHirP8TTkqQTz2McqR8uo+02GusRanNpC1hG3k9AuOZMrqwyScWC7s/e36Md7VOMvo9GLKwC5sFaluYXIJJx59JkOxnaZ9bXYLQO8rIyVGAytnBx5HlOb2+9paazTDTVVkgbd1r9SU5AovlnlzM43YTtJTpi9dikG1lAsHMDHIKw9MnqJsjgGsJJuHfvddbaf90L6NfJWjFy059D0O5ZzuIV5Q46jDD6qc/6ToXtKGq1CopZyFUDmT0AnNpXurHoEtNTgdpO0K6YKFAZ3G4A9AvqZJw3iSaioOvI9GXzVvSYntBxFb7QUBwq7AT/AIgCcHHlyMv9jdYFd0JxvA2/Mjy+uJ6CWDUaGa3eWpyaXEJTxWW/cei9+JqrsDn9/wAThabj9VtmwBhn4ScYP28p0OKamtUZbHCZBHXxc/QDnMdwisG9QDjBJB6Zx0H3iw9GMoSlL6F+LxUqdWEIW1evvka18Su8meQNIxNsiJ5CwkryIy5GeREyyF65OZFZLkzJJIrmuR2VAjBk5jGlqZlnBdCQNJVeVFuGeUmBkWi2E77FkGSAyupkgMqaNMZFlWkqtKqtJVaVNGmMixaAyMvqpH7TFzZK8xzdT9TNWE5o5PFbdx+PoJJSx2AeRYn8DEihmbTjJhFU4MSEBHrvEeKCjTNa3+WNvzZlwo/M8jLT0TthVu0A/lNRP0xj/WedTlcLglTlJbt+R1+Kybqxi9kvMeDPU/YPqsanUL+qoH/pf/zPKgZ6L7HgVt1Fg5YRFz8y2cftLOJu2Fm/DzRiwycpqPX+D2btRxz3PRXXjG5E8Oem4nC59eZnzRxPilmota25i7ucsx8z/wBp6b7Wu1ZGmTTD4rWDsfLYh5D7t/SeSEzJwmm+y7SS1fl+y2u+z7n3NV7O+PWaXiFJRsLY61WDyZHOCDPRvbb2j7rTppkOGuJZ8f5aHkPu39J4vwu7ZfUw8rEP4YTZ+2Gyx9bW7jwGoKh9SDlh9eYllelF4ynfo39vf4CMn2bl09fbMG7RgbBEGMZOukYmz2sPlVPqqn581HWYPt7xbcy0oeS+J8fq8gfoP6zZaK3NNR9a0/8AyJ5dx9GGqu3dd7H7E5B/E87w2knWbfI9HxKo40El/d+znx9VpRgynBByD6GMhPRnm07DrLCxJYkk8yTzJjcwhADS8B1LNUdxzg4GeuMdJdYylwhNtK/PJ/eWGecmou+7HqsPdUY36CMZEYrNI2aNIcpCEyN+kV2kTNLUjNJiGMJikyjqriCR5cpdGNzJWqKCuTUjBMl70A4kBs9JEzlWyZPLczqrkVkdAPHBpUqvBB9JJ3uZW4mmNZNF5HzJVaU1skvfAdTKXE2QqJF1HmW1CYdh6E/1mhV5wuID+K31luH0bRk4j3oRfzK8I6tckD1IEdeuGYehI/E13OPbS5HH1LlgPUgfvGSxw5M3Vj+df6wk7JscFmkkehdobh7pcP5AP3E81m07R6n+7P8AMqP3zMXMHD4Zab8fRHW4w71kvl6sJ6n7NlFejLedljE/RfCP9Z5ZPSey9jJp6xkBdmQMc8sSSSZXxVZqOX5kOFU89VvoiL2ppuGns8hvQ/fDD/WYCeo8cRb9NYj9NpYH0ZRkGeUw4ZK9HJ/j66keJ0XTq5uvoW9BXuurHq6D/wCwnqvb8LZobcgEptZSRzU7gCQfpPKOHW7bqz6Op/DCel9pL9+muX1Q/wDcSnHxfb0pdH6ot4fTz0avh6M8sJiRSYk7Rxj1fhtn93pH+7T+kxXbk/3lf+GP6maXhmrzRUf5F/YYmc7ZLl63+RX8HP8ArOFg45cQ7/M9TxBXwaa/1M3CEJ3Ty4QhCAGj4O2aR8iRLDSrwpdtI+eTLDNOZP434nqaH/jG/RDWkbCOZpGzwRGbRG4kZjmaMJlqM8mJKmtXln0lomQ3V7hiWxdmZKyzRaKIsMQsT1iQmk5dxcyQXn6yKEVhptbFn34+kia8k5kcIKKRJ1JPdlmjXMp65HnGau0M5I85DCLKr3B1JOOVvQk07AMpPQEGJe2WJHmSYyEdtbkc2lgkulPjXnjBBz06c5FAQeqBOzuaPVcSrurZSR9/IjoZnmEbFldOmqeiL8RiJV2nJaoSbPTcfRUGSPIY8+QAmMzFWRrUY1UsxPC4ueGbcVua7WcfBVwH6gqVPzHkZkopjSYUqMaasiOKxUsS05chROg3HLWxubcF8j06Y5znCPlkoxluimFWdP4W0MMSLEkys6ek49ZWqqMFVlzjGtW2gHzyCB6es4EXdKXRjmUlubY4yoqbpyd01bwEhCEuMYQhCADhYfU/mXk4qQuCMn1nPhIygpblkK06fws6H9qcunOV/fnleEShFciUq9SW7La68+Ykp1a+s58IZENYiaL5vHkY4vOdHd4Ysg/6h8xsIQlhnCEURRWSCQDgYycEgZ5DJ8ucBDYQEIAEIRzVkAEggHODg4OORwfOAxsIQgAQhHd2cZwcEkA4OMjBIz68x+YANhCEBBFWJCADohiQgACOzGx61ljgAk8zyyeQGSfsAT9ogGQjrKypIYEEciCCCPqDE2xgJCEe9ZGMgjIyMjGQehHygAyEIQGEIpiCAghHbY2ABCEIAEIQgMIQhAAhCEANTw5q9SrBNMikIyE4B3O47rTBWPwv3tu4nzFY8gY/ifAhRo8Cw7T/ABeSEd82/ugG5+FUUFgTzzdggHIGYTVOAFDsAG3gBmADDluA8m+cabmIwWOOXLJxyzg4+WT+TMX9NNSupWV7238/f2THc0X+yq91Wxcq2wWW4UPhXrsuUIMjLitEO3PW5clZFxDsstNtVXfbrbXQbRX8Ku7puJ3Yz4VOPPd1xzPP4pxVrNQ71s4XvHasZIKKThcAHwnaFHL9IlIXMCDk5GMHJyMdMHyxgRwp13q5/Sy3/gNDU29lVvLWVk1plSE7oDbW+9ahnf4rCEQnOAO8DE9cR8c4Gxxtcnay0VV7fCVFr0Jhs8nd6bnI24885OJnPenxjc2B0G5sdQ3TPqAfqBGtexABYkAkgEnAJ6kDyMUaFVNPPttpyC52H7Or361rblWqst3lNoVaxacldx8JFW4HrtcHHlLv+wzE4SzLFwgBTHiPu/hYhjtKnUDd+naep5TNPexJJYknkSSSSMYwT58o/wB7f9bevxN5sGPn+oA/UAyUqdfS0/whaGgt7G4GVtJHgZv4RBWt63tzjd8W1UIX/fJkjMdx7guytgXIGnGxU2+FiHRbWLbuTNbZZgYPKo88ATN+8N+pvPzPmAD+QAPsINqGIwWYgncQSSC3rj15nn84lRrZk5Tvb5L3+x6HbXs0o1SUvYSAjWXnaV7sVbzaqk53YFZAbHMkcvKW7exiKV3XFdy95s7ol1r3bDuAb4hYdmPMg+mJxNJxHal24sbLERFOc9LK3OWzkcqwBIKtQS+XdxnILDLNhs56kZBJORnzMTp12/jtb5LXnf0+gaHfo7EllQmwgsQrDYORYKQFO7nzsqUk4AJfrsJNe3s6O9FQJ8NZsZlRi7brNlQFZfmWLUgdOVnPpKXEeJZCJS77K1xubKs7ZBLEAnAG1FAzyFankZRXUMDkMwOMZBIOMYxn0xyhCFdq8p+GgaHb4b2YW17A121UsNautZfvCpOWABGBtA8+rqPnLGi7FG3GLCCe6GO783sqpsHxAeG2xl+fdOTt8O7OV6hl+FmHMNyJHiX4Ty8xnkYe8N+pvyfM5P785KVKu33Z9OSFoaKvsbu5i3l3e9T3fxEK7kc25KVVME8z31fLmSL3CuD+7NYyNu2ghnKlVHdI1rqAfiUuNMP5lsIxzxM+muSuhwj2NZYFQhhha1GM4O47mIGwchhS3rgUG1Tkkl2JOcnc2TnGc+vQfgSp0a1RNSnp4Dujuce7NNUxzY1lptVCrJhmawMw8W47nwELDy71eZgezaVX0LYxdHV7XCqc7KS/eBefPPdPg8jjBwDynCbUucZZjtORljyJOSR6c+cBqHznc2eYzuOcNnPP57j+TLVSq5UnPry+X4tuI1NPYzvXVi+0PYFcCoKFdwlmxBuxgK5BPLBQgBjjNbi3BrLdlpbx3WpWlWDhA67qkVs9FQ1jGBjOBnaZwDq35De3LGPE3LGcY+m4/kxrXMcZYnGMZJ5YAAx9gB9hIxo1lK7n+Pfy+w9DRaXsvU21u+JVnKoDS4NgrSu20kb8qoR85z5cuvKerssKv4j+JitiirZlUuJqrUEs3NVN+cnzqPUEFsu2pcnJZiefMsSfEMN+R19Yp1b8/G3PmfE3M5DZPrzAP1EHRrP+/wAdEGho27E4ALXYLHbWO6bxFjf3eefhBFIZuu0WDPPlKOt0C6K+ssovQpvAdSgO9TgEZPMBkbGeW4ZnK96fIO5sg5B3NkH1B9YxrWIAJJA6AknHIDl6cgPwJONKrfvzuulrflCO72ZtRrn76pDp/jvJr3GpNwClGHiTDsgwCN2cHInSq7KFaWqZR3pvZLbNqv3YpFf8KvOPEz31ZbIxjBIAbOQFpAKgnBxkZODjOMjzxk/mP97fn425kk+JuZJBJPzyqn/lHpI1KE5SvCVlp+Nn4+dl0Hc7+p7JJVnvLzkDcQtLN4Da9St8Wee0NjrtJPPHODiHZoU1M7WHch2lO7x487Gwd3NBYHTd1JTpjpxhqGGcM3MbTzPNcYwfUY8otmrdhhnZh1wWYjkMDkflyjVOsmrz8dELQ1nD+CV1IpVj3tlahrCiulIes32uqtjG2g0+I5P8R8DIEo6DgNAr3amzBLOoXc9aju0QupJqZi++5BtC/wDxv15Y4I1T4I3NggAjc2CFxgEeYGB+Ja0XF2qywAazO5LHLsamPxOi527zy8RBwQCOYBFboVUn3t/p+eS9rcdyPiulFV9lYGAjsuCwfG04Pi2rnmP0j6SpFJiTbFWSTEf/2Q=="/>
          <p:cNvSpPr>
            <a:spLocks noChangeAspect="1" noChangeArrowheads="1"/>
          </p:cNvSpPr>
          <p:nvPr/>
        </p:nvSpPr>
        <p:spPr bwMode="auto">
          <a:xfrm>
            <a:off x="120650" y="-766763"/>
            <a:ext cx="2114550" cy="1295401"/>
          </a:xfrm>
          <a:prstGeom prst="rect">
            <a:avLst/>
          </a:prstGeom>
          <a:noFill/>
          <a:ln w="9525">
            <a:noFill/>
            <a:miter lim="800000"/>
            <a:headEnd/>
            <a:tailEnd/>
          </a:ln>
        </p:spPr>
        <p:txBody>
          <a:bodyPr/>
          <a:lstStyle/>
          <a:p>
            <a:endParaRPr lang="pt-PT"/>
          </a:p>
        </p:txBody>
      </p:sp>
      <p:pic>
        <p:nvPicPr>
          <p:cNvPr id="10" name="Imagem 9" descr="samuel.jpg"/>
          <p:cNvPicPr>
            <a:picLocks noChangeAspect="1"/>
          </p:cNvPicPr>
          <p:nvPr/>
        </p:nvPicPr>
        <p:blipFill>
          <a:blip r:embed="rId2" cstate="print"/>
          <a:stretch>
            <a:fillRect/>
          </a:stretch>
        </p:blipFill>
        <p:spPr>
          <a:xfrm>
            <a:off x="3071802" y="1250689"/>
            <a:ext cx="3071834" cy="375903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Marcador de Posição de Conteúdo 2"/>
          <p:cNvSpPr>
            <a:spLocks noGrp="1"/>
          </p:cNvSpPr>
          <p:nvPr>
            <p:ph idx="1"/>
          </p:nvPr>
        </p:nvSpPr>
        <p:spPr>
          <a:xfrm>
            <a:off x="357188" y="214313"/>
            <a:ext cx="8329612" cy="6429375"/>
          </a:xfrm>
        </p:spPr>
        <p:txBody>
          <a:bodyPr/>
          <a:lstStyle/>
          <a:p>
            <a:pPr algn="just">
              <a:buFont typeface="Arial" charset="0"/>
              <a:buNone/>
            </a:pPr>
            <a:r>
              <a:rPr lang="pt-PT" baseline="30000" smtClean="0"/>
              <a:t>	</a:t>
            </a:r>
            <a:r>
              <a:rPr lang="pt-PT" sz="3000" b="1" baseline="30000" smtClean="0"/>
              <a:t>6</a:t>
            </a:r>
            <a:r>
              <a:rPr lang="pt-PT" sz="3000" b="1" smtClean="0"/>
              <a:t>O SENHOR chamou de novo Samuel. Este levantou-se e veio dizer a Eli: «Aqui estou, pois me chamaste.» Eli respondeu: «Não te chamei, meu filho; volta a deitar-te.»</a:t>
            </a:r>
          </a:p>
          <a:p>
            <a:pPr algn="just">
              <a:buFont typeface="Arial" charset="0"/>
              <a:buNone/>
            </a:pPr>
            <a:r>
              <a:rPr lang="pt-PT" sz="3000" b="1" baseline="30000" smtClean="0"/>
              <a:t>	</a:t>
            </a:r>
            <a:r>
              <a:rPr lang="pt-PT" sz="2800" b="1" baseline="30000" smtClean="0"/>
              <a:t> </a:t>
            </a:r>
            <a:r>
              <a:rPr lang="pt-PT" sz="3000" b="1" baseline="30000" smtClean="0"/>
              <a:t>7</a:t>
            </a:r>
            <a:r>
              <a:rPr lang="pt-PT" sz="3000" b="1" smtClean="0"/>
              <a:t>Samuel ainda não conhecia o SENHOR, pois até então nunca se lhe tinha manifestado a palavra do SENHOR. </a:t>
            </a:r>
            <a:r>
              <a:rPr lang="pt-PT" sz="3000" b="1" baseline="30000" smtClean="0"/>
              <a:t>8</a:t>
            </a:r>
            <a:r>
              <a:rPr lang="pt-PT" sz="3000" b="1" smtClean="0"/>
              <a:t>Pela terceira vez, o SENHOR chamou Samuel, que se levantou e foi ter com Eli: «Aqui estou, pois me chamaste.» Compreendeu Eli que era o SENHOR quem chamava o menino e disse a Samuel: </a:t>
            </a:r>
            <a:r>
              <a:rPr lang="pt-PT" sz="3000" b="1" baseline="30000" smtClean="0"/>
              <a:t>9</a:t>
            </a:r>
            <a:r>
              <a:rPr lang="pt-PT" sz="3000" b="1" smtClean="0"/>
              <a:t>«Vai e volta a deitar-te. Se fores chamado outra vez, responde: «Fala, SENHOR; o teu servo escuta!» Voltou Samuel e deitou-se.</a:t>
            </a:r>
            <a:r>
              <a:rPr lang="pt-PT" sz="3000" smtClean="0"/>
              <a:t> </a:t>
            </a:r>
            <a:endParaRPr lang="pt-PT" sz="3000" b="1"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Marcador de Posição de Conteúdo 2"/>
          <p:cNvSpPr>
            <a:spLocks noGrp="1"/>
          </p:cNvSpPr>
          <p:nvPr>
            <p:ph idx="1"/>
          </p:nvPr>
        </p:nvSpPr>
        <p:spPr>
          <a:xfrm>
            <a:off x="357188" y="214313"/>
            <a:ext cx="8329612" cy="5911850"/>
          </a:xfrm>
        </p:spPr>
        <p:txBody>
          <a:bodyPr/>
          <a:lstStyle/>
          <a:p>
            <a:pPr>
              <a:buFont typeface="Arial" charset="0"/>
              <a:buNone/>
            </a:pPr>
            <a:r>
              <a:rPr lang="pt-PT" baseline="30000" smtClean="0"/>
              <a:t>	10</a:t>
            </a:r>
            <a:r>
              <a:rPr lang="pt-PT" smtClean="0"/>
              <a:t>Veio o SENHOR, pôs-se junto dele e chamou-o, como das outras vezes: «Samuel! Samuel!» E Samuel respondeu: «Fala, SENHOR; o teu servo escuta!» </a:t>
            </a:r>
            <a:endParaRPr lang="pt-PT" sz="3600" b="1" smtClean="0"/>
          </a:p>
          <a:p>
            <a:pPr algn="just"/>
            <a:endParaRPr lang="pt-PT" smtClean="0"/>
          </a:p>
          <a:p>
            <a:pPr algn="just"/>
            <a:endParaRPr lang="pt-PT" smtClean="0"/>
          </a:p>
          <a:p>
            <a:pPr algn="ctr">
              <a:buFont typeface="Arial" charset="0"/>
              <a:buNone/>
            </a:pPr>
            <a:r>
              <a:rPr lang="pt-PT" b="1" smtClean="0"/>
              <a:t>PALAVRA DO SENHOR…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ítulo 1"/>
          <p:cNvSpPr>
            <a:spLocks noGrp="1"/>
          </p:cNvSpPr>
          <p:nvPr>
            <p:ph type="title"/>
          </p:nvPr>
        </p:nvSpPr>
        <p:spPr>
          <a:xfrm>
            <a:off x="468313" y="188913"/>
            <a:ext cx="8229600" cy="1152525"/>
          </a:xfrm>
        </p:spPr>
        <p:txBody>
          <a:bodyPr/>
          <a:lstStyle/>
          <a:p>
            <a:pPr eaLnBrk="1" hangingPunct="1"/>
            <a:r>
              <a:rPr lang="pt-PT" b="1" smtClean="0"/>
              <a:t>Leitura Missionária – </a:t>
            </a:r>
          </a:p>
        </p:txBody>
      </p:sp>
      <p:sp>
        <p:nvSpPr>
          <p:cNvPr id="13315" name="Marcador de Posição de Conteúdo 2"/>
          <p:cNvSpPr>
            <a:spLocks noGrp="1"/>
          </p:cNvSpPr>
          <p:nvPr>
            <p:ph idx="1"/>
          </p:nvPr>
        </p:nvSpPr>
        <p:spPr>
          <a:xfrm>
            <a:off x="395288" y="1341438"/>
            <a:ext cx="8291512" cy="5256212"/>
          </a:xfrm>
        </p:spPr>
        <p:txBody>
          <a:bodyPr/>
          <a:lstStyle/>
          <a:p>
            <a:pPr algn="just" eaLnBrk="1" hangingPunct="1"/>
            <a:endParaRPr lang="pt-PT" sz="300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68313" y="188913"/>
            <a:ext cx="8229600" cy="503237"/>
          </a:xfrm>
        </p:spPr>
        <p:txBody>
          <a:bodyPr rtlCol="0">
            <a:normAutofit fontScale="90000"/>
          </a:bodyPr>
          <a:lstStyle/>
          <a:p>
            <a:pPr eaLnBrk="1" fontAlgn="auto" hangingPunct="1">
              <a:spcAft>
                <a:spcPts val="0"/>
              </a:spcAft>
              <a:defRPr/>
            </a:pPr>
            <a:r>
              <a:rPr lang="pt-PT" b="1" dirty="0" smtClean="0"/>
              <a:t>Preces</a:t>
            </a:r>
            <a:endParaRPr lang="pt-PT" b="1" dirty="0"/>
          </a:p>
        </p:txBody>
      </p:sp>
      <p:sp>
        <p:nvSpPr>
          <p:cNvPr id="14339" name="Marcador de Posição de Conteúdo 2"/>
          <p:cNvSpPr>
            <a:spLocks noGrp="1"/>
          </p:cNvSpPr>
          <p:nvPr>
            <p:ph idx="1"/>
          </p:nvPr>
        </p:nvSpPr>
        <p:spPr>
          <a:xfrm>
            <a:off x="250825" y="692150"/>
            <a:ext cx="8435975" cy="5905500"/>
          </a:xfrm>
        </p:spPr>
        <p:txBody>
          <a:bodyPr/>
          <a:lstStyle/>
          <a:p>
            <a:pPr algn="just"/>
            <a:r>
              <a:rPr lang="pt-PT" smtClean="0"/>
              <a:t>Para que o Senhor suscite profetas na Sua Igreja, homens e mulheres que levem ao mundo a palavra libertadora do Evangelho, oremos: </a:t>
            </a:r>
            <a:r>
              <a:rPr lang="pt-PT" b="1" smtClean="0"/>
              <a:t>Ouvi-nos Senhor.</a:t>
            </a:r>
          </a:p>
          <a:p>
            <a:pPr algn="just"/>
            <a:r>
              <a:rPr lang="pt-PT" smtClean="0"/>
              <a:t>Para que Espírito Santo dê força e coragem ao Santo Padre, aos nossos bispos, sacerdotes e cristãos em geral para que falem abertamente, denunciem as injustiças e construam a civilização do amor, oremos: </a:t>
            </a:r>
            <a:r>
              <a:rPr lang="pt-PT" b="1" smtClean="0"/>
              <a:t>Ouvi-nos Senhor.</a:t>
            </a:r>
          </a:p>
          <a:p>
            <a:pPr algn="just" eaLnBrk="1" hangingPunct="1"/>
            <a:endParaRPr lang="pt-PT" b="1"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Marcador de Posição de Conteúdo 2"/>
          <p:cNvSpPr>
            <a:spLocks noGrp="1"/>
          </p:cNvSpPr>
          <p:nvPr>
            <p:ph idx="1"/>
          </p:nvPr>
        </p:nvSpPr>
        <p:spPr>
          <a:xfrm>
            <a:off x="285750" y="285750"/>
            <a:ext cx="8401050" cy="6357938"/>
          </a:xfrm>
        </p:spPr>
        <p:txBody>
          <a:bodyPr/>
          <a:lstStyle/>
          <a:p>
            <a:pPr algn="just"/>
            <a:r>
              <a:rPr lang="pt-PT" smtClean="0"/>
              <a:t>Pelos chefes políticos, para que Deus os ajude a procurar o bem e a justiça para todo o seu povo, oremos: </a:t>
            </a:r>
            <a:r>
              <a:rPr lang="pt-PT" b="1" smtClean="0"/>
              <a:t>Ouvi-nos Senhor.</a:t>
            </a:r>
          </a:p>
          <a:p>
            <a:pPr algn="just"/>
            <a:r>
              <a:rPr lang="pt-PT" smtClean="0"/>
              <a:t>Por todos os que trabalham no serviço das vocações, para que o Espírito os ilumine a encontrar os caminhos mais adequados e para que nunca desanimem, apesar dos fracassos que encontram, oremos: </a:t>
            </a:r>
            <a:r>
              <a:rPr lang="pt-PT" b="1" smtClean="0"/>
              <a:t>Ouvi-nos Senhor.</a:t>
            </a:r>
          </a:p>
          <a:p>
            <a:pPr algn="just"/>
            <a:r>
              <a:rPr lang="pt-PT" smtClean="0"/>
              <a:t> Para que o Senhor dê força e perseverança a todos os jovens que começaram a formação para se consagrarem totalmente ao serviço do Evangelho e da Igreja de Jesus, oremos: </a:t>
            </a:r>
            <a:r>
              <a:rPr lang="pt-PT" b="1" smtClean="0"/>
              <a:t>Ouvi-nos Senhor.</a:t>
            </a:r>
            <a:endParaRPr lang="pt-PT" smtClean="0"/>
          </a:p>
          <a:p>
            <a:pPr algn="just"/>
            <a:endParaRPr lang="pt-PT" smtClean="0"/>
          </a:p>
          <a:p>
            <a:pPr algn="just"/>
            <a:endParaRPr lang="pt-PT" b="1" smtClean="0"/>
          </a:p>
          <a:p>
            <a:pPr algn="just"/>
            <a:endParaRPr lang="pt-PT" sz="2800" smtClean="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Marcador de Posição de Conteúdo 2"/>
          <p:cNvSpPr>
            <a:spLocks noGrp="1"/>
          </p:cNvSpPr>
          <p:nvPr>
            <p:ph idx="1"/>
          </p:nvPr>
        </p:nvSpPr>
        <p:spPr>
          <a:xfrm>
            <a:off x="214313" y="285750"/>
            <a:ext cx="8472487" cy="5840413"/>
          </a:xfrm>
        </p:spPr>
        <p:txBody>
          <a:bodyPr/>
          <a:lstStyle/>
          <a:p>
            <a:pPr algn="just"/>
            <a:r>
              <a:rPr lang="pt-PT" smtClean="0"/>
              <a:t>Por todos os pais que deram uma boa formação cristã aos seus filhos e até gostariam de os ver ao serviço do Evangelho mas, ao contrário, os vêm afastar-se de Deus, para que não desanimem e continuem a rezar, oremos: </a:t>
            </a:r>
            <a:r>
              <a:rPr lang="pt-PT" b="1" smtClean="0"/>
              <a:t>Ouvi-nos Senhor.</a:t>
            </a:r>
            <a:endParaRPr lang="pt-PT" smtClean="0"/>
          </a:p>
          <a:p>
            <a:pPr algn="just"/>
            <a:endParaRPr lang="pt-PT" b="1" smtClean="0"/>
          </a:p>
          <a:p>
            <a:pPr algn="just"/>
            <a:r>
              <a:rPr lang="pt-PT" b="1" smtClean="0"/>
              <a:t>Outras intenções…</a:t>
            </a:r>
          </a:p>
          <a:p>
            <a:pPr algn="just"/>
            <a:endParaRPr lang="pt-PT" b="1" smtClean="0"/>
          </a:p>
          <a:p>
            <a:pPr algn="just"/>
            <a:r>
              <a:rPr lang="pt-PT" b="1" smtClean="0"/>
              <a:t>Pai Nosso…</a:t>
            </a:r>
            <a:endParaRPr lang="pt-PT" smtClean="0"/>
          </a:p>
          <a:p>
            <a:pPr algn="just"/>
            <a:endParaRPr lang="pt-PT"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ítulo 1"/>
          <p:cNvSpPr>
            <a:spLocks noGrp="1"/>
          </p:cNvSpPr>
          <p:nvPr>
            <p:ph type="title"/>
          </p:nvPr>
        </p:nvSpPr>
        <p:spPr>
          <a:xfrm>
            <a:off x="457200" y="274638"/>
            <a:ext cx="8229600" cy="922337"/>
          </a:xfrm>
        </p:spPr>
        <p:txBody>
          <a:bodyPr/>
          <a:lstStyle/>
          <a:p>
            <a:pPr eaLnBrk="1" hangingPunct="1"/>
            <a:r>
              <a:rPr lang="pt-PT" b="1" smtClean="0"/>
              <a:t>Oração litânica pelo mundo</a:t>
            </a:r>
          </a:p>
        </p:txBody>
      </p:sp>
      <p:sp>
        <p:nvSpPr>
          <p:cNvPr id="17411" name="Marcador de Posição de Conteúdo 2"/>
          <p:cNvSpPr>
            <a:spLocks noGrp="1"/>
          </p:cNvSpPr>
          <p:nvPr>
            <p:ph idx="1"/>
          </p:nvPr>
        </p:nvSpPr>
        <p:spPr>
          <a:xfrm>
            <a:off x="250825" y="1196975"/>
            <a:ext cx="8435975" cy="5472113"/>
          </a:xfrm>
        </p:spPr>
        <p:txBody>
          <a:bodyPr/>
          <a:lstStyle/>
          <a:p>
            <a:pPr algn="just" eaLnBrk="1" hangingPunct="1">
              <a:buFont typeface="Arial" charset="0"/>
              <a:buNone/>
            </a:pPr>
            <a:r>
              <a:rPr lang="pt-PT" smtClean="0"/>
              <a:t>	</a:t>
            </a:r>
            <a:r>
              <a:rPr lang="pt-PT" b="1" smtClean="0"/>
              <a:t>AN</a:t>
            </a:r>
            <a:r>
              <a:rPr lang="pt-PT" smtClean="0"/>
              <a:t>– Senhor, Vós sois grande e misericordioso, digno de louvor em tudo o que fazeis.</a:t>
            </a:r>
          </a:p>
          <a:p>
            <a:pPr algn="just" eaLnBrk="1" hangingPunct="1">
              <a:buFont typeface="Arial" charset="0"/>
              <a:buNone/>
            </a:pPr>
            <a:r>
              <a:rPr lang="pt-PT" smtClean="0"/>
              <a:t>	</a:t>
            </a:r>
            <a:r>
              <a:rPr lang="pt-PT" b="1" smtClean="0"/>
              <a:t>Todos – Digno de louvor e de glória para sempre e em todos os povos!</a:t>
            </a:r>
          </a:p>
          <a:p>
            <a:pPr algn="just" eaLnBrk="1" hangingPunct="1">
              <a:buFont typeface="Arial" charset="0"/>
              <a:buNone/>
            </a:pPr>
            <a:r>
              <a:rPr lang="pt-PT" b="1" smtClean="0"/>
              <a:t>	AN</a:t>
            </a:r>
            <a:r>
              <a:rPr lang="pt-PT" smtClean="0"/>
              <a:t>– Vós destruís o poder de Satanás, que estraga o mundo e faz os homens e os povos inimigos uns dos outros. Vós sois grande e poderoso na Misericórdia!</a:t>
            </a:r>
          </a:p>
          <a:p>
            <a:pPr algn="just" eaLnBrk="1" hangingPunct="1">
              <a:buFont typeface="Arial" charset="0"/>
              <a:buNone/>
            </a:pPr>
            <a:r>
              <a:rPr lang="pt-PT" b="1" smtClean="0"/>
              <a:t>	Todos – Digno de louvor e de glória para sempre e em todos os povos!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Marcador de Posição de Conteúdo 2"/>
          <p:cNvSpPr>
            <a:spLocks noGrp="1"/>
          </p:cNvSpPr>
          <p:nvPr>
            <p:ph idx="1"/>
          </p:nvPr>
        </p:nvSpPr>
        <p:spPr>
          <a:xfrm>
            <a:off x="323850" y="333375"/>
            <a:ext cx="8362950" cy="6264275"/>
          </a:xfrm>
        </p:spPr>
        <p:txBody>
          <a:bodyPr/>
          <a:lstStyle/>
          <a:p>
            <a:pPr algn="just" eaLnBrk="1" hangingPunct="1">
              <a:buFont typeface="Arial" charset="0"/>
              <a:buNone/>
            </a:pPr>
            <a:r>
              <a:rPr lang="pt-PT" smtClean="0"/>
              <a:t>	</a:t>
            </a:r>
            <a:r>
              <a:rPr lang="pt-PT" b="1" smtClean="0"/>
              <a:t>AN</a:t>
            </a:r>
            <a:r>
              <a:rPr lang="pt-PT" smtClean="0"/>
              <a:t>– Enviastes os vossos servos e servas para testemunhar e anunciar a todos o Vosso grande poder salvador!</a:t>
            </a:r>
          </a:p>
          <a:p>
            <a:pPr algn="just" eaLnBrk="1" hangingPunct="1">
              <a:buFont typeface="Arial" charset="0"/>
              <a:buNone/>
            </a:pPr>
            <a:r>
              <a:rPr lang="pt-PT" b="1" smtClean="0"/>
              <a:t>	Todos – Digno de louvor e de glória para sempre e em todos os povos!</a:t>
            </a:r>
          </a:p>
          <a:p>
            <a:pPr algn="just" eaLnBrk="1" hangingPunct="1">
              <a:buFont typeface="Arial" charset="0"/>
              <a:buNone/>
            </a:pPr>
            <a:r>
              <a:rPr lang="pt-PT" b="1" smtClean="0"/>
              <a:t>	AN</a:t>
            </a:r>
            <a:r>
              <a:rPr lang="pt-PT" smtClean="0"/>
              <a:t>– Do coração aberto do Vosso Filho Jesus, enviastes o Espírito Santo, que renova os corações e o mundo!</a:t>
            </a:r>
          </a:p>
          <a:p>
            <a:pPr algn="just" eaLnBrk="1" hangingPunct="1">
              <a:buFont typeface="Arial" charset="0"/>
              <a:buNone/>
            </a:pPr>
            <a:r>
              <a:rPr lang="pt-PT" smtClean="0"/>
              <a:t>	Todos – </a:t>
            </a:r>
            <a:r>
              <a:rPr lang="pt-PT" b="1" smtClean="0"/>
              <a:t>Mandai, Senhor, o Vosso Espírito e renovai a Terra!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Marcador de Posição de Conteúdo 2"/>
          <p:cNvSpPr>
            <a:spLocks noGrp="1"/>
          </p:cNvSpPr>
          <p:nvPr>
            <p:ph idx="1"/>
          </p:nvPr>
        </p:nvSpPr>
        <p:spPr>
          <a:xfrm>
            <a:off x="323850" y="333375"/>
            <a:ext cx="8362950" cy="5792788"/>
          </a:xfrm>
        </p:spPr>
        <p:txBody>
          <a:bodyPr/>
          <a:lstStyle/>
          <a:p>
            <a:pPr algn="just" eaLnBrk="1" hangingPunct="1">
              <a:buFont typeface="Arial" charset="0"/>
              <a:buNone/>
            </a:pPr>
            <a:r>
              <a:rPr lang="pt-PT" b="1" smtClean="0"/>
              <a:t>	</a:t>
            </a:r>
            <a:r>
              <a:rPr lang="pt-PT" sz="3600" b="1" smtClean="0"/>
              <a:t>AN</a:t>
            </a:r>
            <a:r>
              <a:rPr lang="pt-PT" sz="3600" smtClean="0"/>
              <a:t>– Ele é o Fogo que devora aquilo que, no mundo, é contrário ao Vosso Reino!</a:t>
            </a:r>
          </a:p>
          <a:p>
            <a:pPr algn="just" eaLnBrk="1" hangingPunct="1">
              <a:buFont typeface="Arial" charset="0"/>
              <a:buNone/>
            </a:pPr>
            <a:r>
              <a:rPr lang="pt-PT" sz="3600" smtClean="0"/>
              <a:t>	</a:t>
            </a:r>
            <a:r>
              <a:rPr lang="pt-PT" sz="3600" b="1" smtClean="0"/>
              <a:t> Todos </a:t>
            </a:r>
            <a:r>
              <a:rPr lang="pt-PT" sz="3600" smtClean="0"/>
              <a:t>– </a:t>
            </a:r>
            <a:r>
              <a:rPr lang="pt-PT" sz="3600" b="1" smtClean="0"/>
              <a:t>Mandai, Senhor, o Vosso Espírito e renovai a Terra!</a:t>
            </a:r>
          </a:p>
          <a:p>
            <a:pPr algn="just" eaLnBrk="1" hangingPunct="1">
              <a:buFont typeface="Arial" charset="0"/>
              <a:buNone/>
            </a:pPr>
            <a:r>
              <a:rPr lang="pt-PT" sz="3600" b="1" smtClean="0"/>
              <a:t>	AN</a:t>
            </a:r>
            <a:r>
              <a:rPr lang="pt-PT" sz="3600" smtClean="0"/>
              <a:t>– Ele é o Calor da santidade e da vida eterna, que se espalha pelo ministério dos vossos enviados!</a:t>
            </a:r>
          </a:p>
          <a:p>
            <a:pPr algn="just" eaLnBrk="1" hangingPunct="1">
              <a:buFont typeface="Arial" charset="0"/>
              <a:buNone/>
            </a:pPr>
            <a:r>
              <a:rPr lang="pt-PT" sz="3600" smtClean="0"/>
              <a:t>	</a:t>
            </a:r>
            <a:r>
              <a:rPr lang="pt-PT" sz="3600" b="1" smtClean="0"/>
              <a:t>Todos</a:t>
            </a:r>
            <a:r>
              <a:rPr lang="pt-PT" sz="3600" smtClean="0"/>
              <a:t> – </a:t>
            </a:r>
            <a:r>
              <a:rPr lang="pt-PT" sz="3600" b="1" smtClean="0"/>
              <a:t>Mandai, Senhor, o Vosso Espírito e renovai a Terra!</a:t>
            </a:r>
            <a:endParaRPr lang="pt-PT" sz="360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395288" y="333375"/>
            <a:ext cx="8291512" cy="6048375"/>
          </a:xfrm>
        </p:spPr>
        <p:txBody>
          <a:bodyPr rtlCol="0">
            <a:normAutofit lnSpcReduction="10000"/>
          </a:bodyPr>
          <a:lstStyle/>
          <a:p>
            <a:pPr algn="just" eaLnBrk="1" fontAlgn="auto" hangingPunct="1">
              <a:spcAft>
                <a:spcPts val="0"/>
              </a:spcAft>
              <a:buFont typeface="Arial" pitchFamily="34" charset="0"/>
              <a:buNone/>
              <a:defRPr/>
            </a:pPr>
            <a:r>
              <a:rPr lang="pt-PT" b="1" dirty="0" smtClean="0"/>
              <a:t>	AN</a:t>
            </a:r>
            <a:r>
              <a:rPr lang="pt-PT" dirty="0" smtClean="0"/>
              <a:t>– Ele é o Sopro criador dos novos céus e da nova terra, activo nos acontecimentos do mundo, na palavra e no serviço humilde dos vossos mensageiros!</a:t>
            </a:r>
          </a:p>
          <a:p>
            <a:pPr algn="just" eaLnBrk="1" fontAlgn="auto" hangingPunct="1">
              <a:spcAft>
                <a:spcPts val="0"/>
              </a:spcAft>
              <a:buFont typeface="Arial" pitchFamily="34" charset="0"/>
              <a:buNone/>
              <a:defRPr/>
            </a:pPr>
            <a:r>
              <a:rPr lang="pt-PT" dirty="0"/>
              <a:t>	</a:t>
            </a:r>
            <a:r>
              <a:rPr lang="pt-PT" b="1" dirty="0" smtClean="0"/>
              <a:t> Todos </a:t>
            </a:r>
            <a:r>
              <a:rPr lang="pt-PT" dirty="0" smtClean="0"/>
              <a:t>– </a:t>
            </a:r>
            <a:r>
              <a:rPr lang="pt-PT" b="1" dirty="0" smtClean="0"/>
              <a:t>Mandai, Senhor, o Vosso Espírito e renovai a Terra!</a:t>
            </a:r>
          </a:p>
          <a:p>
            <a:pPr algn="just" eaLnBrk="1" fontAlgn="auto" hangingPunct="1">
              <a:spcAft>
                <a:spcPts val="0"/>
              </a:spcAft>
              <a:buFont typeface="Arial" pitchFamily="34" charset="0"/>
              <a:buNone/>
              <a:defRPr/>
            </a:pPr>
            <a:r>
              <a:rPr lang="pt-PT" b="1" dirty="0"/>
              <a:t>	</a:t>
            </a:r>
            <a:r>
              <a:rPr lang="pt-PT" b="1" dirty="0" smtClean="0"/>
              <a:t>AN</a:t>
            </a:r>
            <a:r>
              <a:rPr lang="pt-PT" dirty="0" smtClean="0"/>
              <a:t>– Ele é o Espírito de Amor, que nos reúne como família de Jesus e faz de nós um só coração e uma só alma, no testemunho e no serviço do Evangelho!</a:t>
            </a:r>
          </a:p>
          <a:p>
            <a:pPr algn="just" eaLnBrk="1" fontAlgn="auto" hangingPunct="1">
              <a:spcAft>
                <a:spcPts val="0"/>
              </a:spcAft>
              <a:buFont typeface="Arial" pitchFamily="34" charset="0"/>
              <a:buNone/>
              <a:defRPr/>
            </a:pPr>
            <a:r>
              <a:rPr lang="pt-PT" dirty="0"/>
              <a:t>	</a:t>
            </a:r>
            <a:r>
              <a:rPr lang="pt-PT" b="1" dirty="0" smtClean="0"/>
              <a:t> Todos </a:t>
            </a:r>
            <a:r>
              <a:rPr lang="pt-PT" dirty="0" smtClean="0"/>
              <a:t>– </a:t>
            </a:r>
            <a:r>
              <a:rPr lang="pt-PT" b="1" dirty="0" smtClean="0"/>
              <a:t>Mandai, Senhor, o Vosso Espírito e renovai a Terra!</a:t>
            </a:r>
            <a:endParaRPr lang="pt-PT"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ítulo 1"/>
          <p:cNvSpPr>
            <a:spLocks noGrp="1"/>
          </p:cNvSpPr>
          <p:nvPr>
            <p:ph type="title"/>
          </p:nvPr>
        </p:nvSpPr>
        <p:spPr>
          <a:xfrm>
            <a:off x="457200" y="274638"/>
            <a:ext cx="8229600" cy="633412"/>
          </a:xfrm>
        </p:spPr>
        <p:txBody>
          <a:bodyPr/>
          <a:lstStyle/>
          <a:p>
            <a:pPr eaLnBrk="1" hangingPunct="1"/>
            <a:r>
              <a:rPr lang="pt-PT" b="1" smtClean="0"/>
              <a:t>Introdução</a:t>
            </a:r>
          </a:p>
        </p:txBody>
      </p:sp>
      <p:sp>
        <p:nvSpPr>
          <p:cNvPr id="3075" name="Marcador de Posição de Conteúdo 2"/>
          <p:cNvSpPr>
            <a:spLocks noGrp="1"/>
          </p:cNvSpPr>
          <p:nvPr>
            <p:ph idx="1"/>
          </p:nvPr>
        </p:nvSpPr>
        <p:spPr>
          <a:xfrm>
            <a:off x="395288" y="836613"/>
            <a:ext cx="8291512" cy="5807075"/>
          </a:xfrm>
        </p:spPr>
        <p:txBody>
          <a:bodyPr/>
          <a:lstStyle/>
          <a:p>
            <a:pPr algn="just" eaLnBrk="1" hangingPunct="1">
              <a:buFont typeface="Arial" charset="0"/>
              <a:buNone/>
            </a:pPr>
            <a:r>
              <a:rPr lang="pt-PT" b="1" smtClean="0"/>
              <a:t>	AN </a:t>
            </a:r>
            <a:r>
              <a:rPr lang="pt-PT" smtClean="0"/>
              <a:t>– </a:t>
            </a:r>
            <a:r>
              <a:rPr lang="pt-PT" sz="2800" smtClean="0"/>
              <a:t>Irmãs e Irmãos, reunidos neste pequeno cenáculo, queremos sentir-nos como fermento missionário que faça crescer a fé na nossa paróquia e no mundo. Em comunhão com todos os outros cenáculos, oferecemos ao Pai, por Cristo, a nossa vida;</a:t>
            </a:r>
            <a:r>
              <a:rPr lang="pt-PT" sz="2800" b="1" smtClean="0"/>
              <a:t> pedimos sem cessar o dom do Espírito Santo </a:t>
            </a:r>
            <a:r>
              <a:rPr lang="pt-PT" sz="2800" smtClean="0"/>
              <a:t>para o Povo de Deus e para o mundo, e dispomo-nos a </a:t>
            </a:r>
            <a:r>
              <a:rPr lang="pt-PT" sz="2800" b="1" smtClean="0"/>
              <a:t>trabalhar </a:t>
            </a:r>
            <a:r>
              <a:rPr lang="pt-PT" sz="2800" smtClean="0"/>
              <a:t>para que o chamamento de Deus seja percebido e acolhido por muitos jovens e menos jovens. Vamos meditar sobre a vocação de Samuel e rezar para que Deus mande à sua Igreja pessoas dispostas a aceitar a vida como vocação.</a:t>
            </a:r>
          </a:p>
          <a:p>
            <a:pPr algn="just" eaLnBrk="1" hangingPunct="1">
              <a:buFont typeface="Arial" charset="0"/>
              <a:buNone/>
            </a:pPr>
            <a:endParaRPr lang="pt-PT" sz="3000" smtClean="0"/>
          </a:p>
          <a:p>
            <a:pPr algn="just" eaLnBrk="1" hangingPunct="1">
              <a:buFont typeface="Arial" charset="0"/>
              <a:buNone/>
            </a:pPr>
            <a:endParaRPr lang="pt-PT" sz="3000" smtClean="0"/>
          </a:p>
          <a:p>
            <a:pPr algn="just" eaLnBrk="1" hangingPunct="1">
              <a:buFont typeface="Arial" charset="0"/>
              <a:buNone/>
            </a:pPr>
            <a:endParaRPr lang="pt-PT" b="1"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Marcador de Posição de Conteúdo 2"/>
          <p:cNvSpPr>
            <a:spLocks noGrp="1"/>
          </p:cNvSpPr>
          <p:nvPr>
            <p:ph idx="1"/>
          </p:nvPr>
        </p:nvSpPr>
        <p:spPr>
          <a:xfrm>
            <a:off x="323850" y="260350"/>
            <a:ext cx="8362950" cy="6264275"/>
          </a:xfrm>
        </p:spPr>
        <p:txBody>
          <a:bodyPr/>
          <a:lstStyle/>
          <a:p>
            <a:pPr algn="just" eaLnBrk="1" hangingPunct="1">
              <a:buFont typeface="Arial" charset="0"/>
              <a:buNone/>
            </a:pPr>
            <a:r>
              <a:rPr lang="pt-PT" smtClean="0"/>
              <a:t>	</a:t>
            </a:r>
            <a:r>
              <a:rPr lang="pt-PT" b="1" smtClean="0"/>
              <a:t>AN</a:t>
            </a:r>
            <a:r>
              <a:rPr lang="pt-PT" smtClean="0"/>
              <a:t>– Pedimos o Vosso Espírito para os que Vos conhecem como Pai e a Cristo como Senhor e também para os que não crêem, não adoram, não esperam e não Vos amam!</a:t>
            </a:r>
          </a:p>
          <a:p>
            <a:pPr algn="just" eaLnBrk="1" hangingPunct="1">
              <a:buFont typeface="Arial" charset="0"/>
              <a:buNone/>
            </a:pPr>
            <a:r>
              <a:rPr lang="pt-PT" b="1" smtClean="0"/>
              <a:t>	Todos </a:t>
            </a:r>
            <a:r>
              <a:rPr lang="pt-PT" smtClean="0"/>
              <a:t>– </a:t>
            </a:r>
            <a:r>
              <a:rPr lang="pt-PT" b="1" smtClean="0"/>
              <a:t>Sim, ó Pai, em nome de Jesus, mandai o Vosso Espírito e renovai a Terra. Só Vós sois Santo! Só Vós o Senhor! Só Vós o Altíssimo, louvado e adorado em toda a Terra, com o Vosso Filho, no Espírito Santo. Ámen!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ítulo 1"/>
          <p:cNvSpPr>
            <a:spLocks noGrp="1"/>
          </p:cNvSpPr>
          <p:nvPr>
            <p:ph type="title"/>
          </p:nvPr>
        </p:nvSpPr>
        <p:spPr/>
        <p:txBody>
          <a:bodyPr/>
          <a:lstStyle/>
          <a:p>
            <a:pPr eaLnBrk="1" hangingPunct="1"/>
            <a:r>
              <a:rPr lang="pt-PT" b="1" smtClean="0"/>
              <a:t>Entrega do Cenáculo</a:t>
            </a:r>
          </a:p>
        </p:txBody>
      </p:sp>
      <p:sp>
        <p:nvSpPr>
          <p:cNvPr id="3" name="Marcador de Posição de Conteúdo 2"/>
          <p:cNvSpPr>
            <a:spLocks noGrp="1"/>
          </p:cNvSpPr>
          <p:nvPr>
            <p:ph idx="1"/>
          </p:nvPr>
        </p:nvSpPr>
        <p:spPr/>
        <p:txBody>
          <a:bodyPr rtlCol="0">
            <a:normAutofit lnSpcReduction="10000"/>
          </a:bodyPr>
          <a:lstStyle/>
          <a:p>
            <a:pPr algn="just" eaLnBrk="1" fontAlgn="auto" hangingPunct="1">
              <a:spcAft>
                <a:spcPts val="0"/>
              </a:spcAft>
              <a:buFont typeface="Arial" pitchFamily="34" charset="0"/>
              <a:buNone/>
              <a:defRPr/>
            </a:pPr>
            <a:r>
              <a:rPr lang="pt-PT" dirty="0" smtClean="0"/>
              <a:t>	</a:t>
            </a:r>
            <a:r>
              <a:rPr lang="pt-PT" b="1" dirty="0" smtClean="0"/>
              <a:t>AN</a:t>
            </a:r>
            <a:r>
              <a:rPr lang="pt-PT" dirty="0" smtClean="0"/>
              <a:t>– Reunidos com Maria, para implorar o dom do Espírito Santo para a Igreja e para o mundo, entreguemo-nos a Jesus e </a:t>
            </a:r>
            <a:r>
              <a:rPr lang="pt-PT" dirty="0" err="1" smtClean="0"/>
              <a:t>confiemos-Lhe</a:t>
            </a:r>
            <a:r>
              <a:rPr lang="pt-PT" dirty="0" smtClean="0"/>
              <a:t> os Cenáculos.</a:t>
            </a:r>
          </a:p>
          <a:p>
            <a:pPr algn="just" eaLnBrk="1" fontAlgn="auto" hangingPunct="1">
              <a:spcAft>
                <a:spcPts val="0"/>
              </a:spcAft>
              <a:buFont typeface="Arial" pitchFamily="34" charset="0"/>
              <a:buNone/>
              <a:defRPr/>
            </a:pPr>
            <a:r>
              <a:rPr lang="pt-PT" dirty="0"/>
              <a:t>	</a:t>
            </a:r>
            <a:r>
              <a:rPr lang="pt-PT" b="1" dirty="0" smtClean="0"/>
              <a:t>Todos </a:t>
            </a:r>
            <a:r>
              <a:rPr lang="pt-PT" dirty="0" smtClean="0"/>
              <a:t>– </a:t>
            </a:r>
            <a:r>
              <a:rPr lang="pt-PT" b="1" dirty="0" smtClean="0"/>
              <a:t>Senhor Jesus, pelas mãos de Maria, Mãe e Educadora dos Apóstolos, junto com as missionárias e os missionários santos, nós Vos confiamos os Cenáculos de Oração Missionária.</a:t>
            </a:r>
            <a:endParaRPr lang="pt-PT"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Marcador de Posição de Conteúdo 2"/>
          <p:cNvSpPr>
            <a:spLocks noGrp="1"/>
          </p:cNvSpPr>
          <p:nvPr>
            <p:ph idx="1"/>
          </p:nvPr>
        </p:nvSpPr>
        <p:spPr>
          <a:xfrm>
            <a:off x="323850" y="333375"/>
            <a:ext cx="8362950" cy="6119813"/>
          </a:xfrm>
        </p:spPr>
        <p:txBody>
          <a:bodyPr/>
          <a:lstStyle/>
          <a:p>
            <a:pPr algn="just" eaLnBrk="1" hangingPunct="1">
              <a:buFont typeface="Arial" charset="0"/>
              <a:buNone/>
            </a:pPr>
            <a:r>
              <a:rPr lang="pt-PT" smtClean="0"/>
              <a:t>	</a:t>
            </a:r>
            <a:r>
              <a:rPr lang="pt-PT" b="1" smtClean="0"/>
              <a:t>AN</a:t>
            </a:r>
            <a:r>
              <a:rPr lang="pt-PT" smtClean="0"/>
              <a:t>– Fazei deles fogueiras do Vosso Espírito, no seio da Igreja. Palpite neles o amor filial e apostólico do Vosso Coração do Bom Pastor.</a:t>
            </a:r>
          </a:p>
          <a:p>
            <a:pPr algn="just" eaLnBrk="1" hangingPunct="1">
              <a:buFont typeface="Arial" charset="0"/>
              <a:buNone/>
            </a:pPr>
            <a:r>
              <a:rPr lang="pt-PT" smtClean="0"/>
              <a:t>	</a:t>
            </a:r>
            <a:r>
              <a:rPr lang="pt-PT" b="1" smtClean="0"/>
              <a:t>Todos </a:t>
            </a:r>
            <a:r>
              <a:rPr lang="pt-PT" smtClean="0"/>
              <a:t>– </a:t>
            </a:r>
            <a:r>
              <a:rPr lang="pt-PT" b="1" smtClean="0"/>
              <a:t>Inflamai-nos a todos com as labaredas do Espírito, que jorra do Vosso Coração aberto, crucificado e ressuscitado, presente na Eucaristia. Fazei que, juntos, comuniquemos amor, fé e esperança, à nossa volta e até aos confins do mundo.</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250825" y="333375"/>
            <a:ext cx="8435975" cy="6119813"/>
          </a:xfrm>
        </p:spPr>
        <p:txBody>
          <a:bodyPr rtlCol="0">
            <a:normAutofit lnSpcReduction="10000"/>
          </a:bodyPr>
          <a:lstStyle/>
          <a:p>
            <a:pPr algn="just" eaLnBrk="1" fontAlgn="auto" hangingPunct="1">
              <a:spcAft>
                <a:spcPts val="0"/>
              </a:spcAft>
              <a:buFont typeface="Arial" pitchFamily="34" charset="0"/>
              <a:buNone/>
              <a:defRPr/>
            </a:pPr>
            <a:r>
              <a:rPr lang="pt-PT" sz="3600" dirty="0" smtClean="0"/>
              <a:t>	</a:t>
            </a:r>
            <a:r>
              <a:rPr lang="pt-PT" sz="3600" b="1" dirty="0" smtClean="0"/>
              <a:t>AN</a:t>
            </a:r>
            <a:r>
              <a:rPr lang="pt-PT" sz="3600" dirty="0" smtClean="0"/>
              <a:t>– Uni-nos a Vós e dai-nos o Espírito, que faça de nós uma oferenda permanente ao Pai.</a:t>
            </a:r>
          </a:p>
          <a:p>
            <a:pPr algn="just" eaLnBrk="1" fontAlgn="auto" hangingPunct="1">
              <a:spcAft>
                <a:spcPts val="0"/>
              </a:spcAft>
              <a:buFont typeface="Arial" pitchFamily="34" charset="0"/>
              <a:buNone/>
              <a:defRPr/>
            </a:pPr>
            <a:r>
              <a:rPr lang="pt-PT" dirty="0" smtClean="0"/>
              <a:t>	</a:t>
            </a:r>
            <a:r>
              <a:rPr lang="pt-PT" b="1" dirty="0" smtClean="0"/>
              <a:t>Todos</a:t>
            </a:r>
            <a:r>
              <a:rPr lang="pt-PT" dirty="0" smtClean="0"/>
              <a:t> – </a:t>
            </a:r>
            <a:r>
              <a:rPr lang="pt-PT" b="1" dirty="0" smtClean="0"/>
              <a:t>Fazei-nos crescer convosco, na obediência ao Pai. Dai-nos um coração semelhante ao Vosso. Fazei de nós pessoas disponíveis</a:t>
            </a:r>
            <a:r>
              <a:rPr lang="pt-PT" dirty="0" smtClean="0"/>
              <a:t> </a:t>
            </a:r>
            <a:r>
              <a:rPr lang="pt-PT" b="1" dirty="0" smtClean="0"/>
              <a:t>para todo o serviço a Vós e aos irmãos, particularmente aos mais carenciados de amor, de esperança e de evangelização.</a:t>
            </a:r>
          </a:p>
          <a:p>
            <a:pPr algn="just" eaLnBrk="1" fontAlgn="auto" hangingPunct="1">
              <a:spcAft>
                <a:spcPts val="0"/>
              </a:spcAft>
              <a:buFont typeface="Arial" pitchFamily="34" charset="0"/>
              <a:buNone/>
              <a:defRPr/>
            </a:pPr>
            <a:r>
              <a:rPr lang="pt-PT" b="1" dirty="0"/>
              <a:t>	</a:t>
            </a:r>
            <a:r>
              <a:rPr lang="pt-PT" b="1" dirty="0" smtClean="0"/>
              <a:t>AN– </a:t>
            </a:r>
            <a:r>
              <a:rPr lang="pt-PT" dirty="0" smtClean="0"/>
              <a:t>Fazei, Senhor, dos Cenáculos de Oração Missionária comunidades fraternas de testemunhas do Evangelho da Vossa graça.</a:t>
            </a:r>
            <a:endParaRPr lang="pt-PT"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Marcador de Posição de Conteúdo 2"/>
          <p:cNvSpPr>
            <a:spLocks noGrp="1"/>
          </p:cNvSpPr>
          <p:nvPr>
            <p:ph idx="1"/>
          </p:nvPr>
        </p:nvSpPr>
        <p:spPr>
          <a:xfrm>
            <a:off x="323850" y="260350"/>
            <a:ext cx="8362950" cy="6121400"/>
          </a:xfrm>
        </p:spPr>
        <p:txBody>
          <a:bodyPr/>
          <a:lstStyle/>
          <a:p>
            <a:pPr algn="just" eaLnBrk="1" hangingPunct="1">
              <a:buFont typeface="Arial" charset="0"/>
              <a:buNone/>
            </a:pPr>
            <a:r>
              <a:rPr lang="pt-PT" b="1" smtClean="0"/>
              <a:t>	Todos </a:t>
            </a:r>
            <a:r>
              <a:rPr lang="pt-PT" smtClean="0"/>
              <a:t>– </a:t>
            </a:r>
            <a:r>
              <a:rPr lang="pt-PT" b="1" smtClean="0"/>
              <a:t>Que neles e com eles, um perene Dia de Pentecostes relance na Igreja e na nossa comunidade um novo impulso de santidade e missão.</a:t>
            </a:r>
          </a:p>
          <a:p>
            <a:pPr algn="just" eaLnBrk="1" hangingPunct="1">
              <a:buFont typeface="Arial" charset="0"/>
              <a:buNone/>
            </a:pPr>
            <a:r>
              <a:rPr lang="pt-PT" b="1" smtClean="0"/>
              <a:t>	AN– </a:t>
            </a:r>
            <a:r>
              <a:rPr lang="pt-PT" smtClean="0"/>
              <a:t>Para que a oblação de todos os povos, por Vós apresentada, ó Jesus…</a:t>
            </a:r>
          </a:p>
          <a:p>
            <a:pPr algn="just" eaLnBrk="1" hangingPunct="1">
              <a:buFont typeface="Arial" charset="0"/>
              <a:buNone/>
            </a:pPr>
            <a:r>
              <a:rPr lang="pt-PT" b="1" smtClean="0"/>
              <a:t>	Todos</a:t>
            </a:r>
            <a:r>
              <a:rPr lang="pt-PT" smtClean="0"/>
              <a:t> - </a:t>
            </a:r>
            <a:r>
              <a:rPr lang="pt-PT" b="1" smtClean="0"/>
              <a:t>…seja santificada pelo Espírito e aceite com alegria pelo Pai. Porque a Vós pertence a honra, a glória e o louvor, pelos séculos sem fim. Ámen!</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rtlCol="0">
            <a:normAutofit fontScale="90000"/>
          </a:bodyPr>
          <a:lstStyle/>
          <a:p>
            <a:pPr eaLnBrk="1" fontAlgn="auto" hangingPunct="1">
              <a:spcAft>
                <a:spcPts val="0"/>
              </a:spcAft>
              <a:defRPr/>
            </a:pPr>
            <a:r>
              <a:rPr lang="pt-PT" b="1" dirty="0" smtClean="0"/>
              <a:t>III PARTE COMPROMISSOS E ACTIVIDADES</a:t>
            </a:r>
            <a:endParaRPr lang="pt-PT" dirty="0"/>
          </a:p>
        </p:txBody>
      </p:sp>
      <p:sp>
        <p:nvSpPr>
          <p:cNvPr id="3" name="Marcador de Posição de Conteúdo 2"/>
          <p:cNvSpPr>
            <a:spLocks noGrp="1"/>
          </p:cNvSpPr>
          <p:nvPr>
            <p:ph idx="1"/>
          </p:nvPr>
        </p:nvSpPr>
        <p:spPr/>
        <p:txBody>
          <a:bodyPr rtlCol="0">
            <a:normAutofit/>
          </a:bodyPr>
          <a:lstStyle/>
          <a:p>
            <a:pPr eaLnBrk="1" fontAlgn="auto" hangingPunct="1">
              <a:spcAft>
                <a:spcPts val="0"/>
              </a:spcAft>
              <a:buFont typeface="Arial" pitchFamily="34" charset="0"/>
              <a:buChar char="•"/>
              <a:defRPr/>
            </a:pPr>
            <a:r>
              <a:rPr lang="pt-PT" b="1" dirty="0">
                <a:effectLst>
                  <a:outerShdw blurRad="38100" dist="38100" dir="2700000" algn="tl">
                    <a:srgbClr val="FFFFFF"/>
                  </a:outerShdw>
                </a:effectLst>
              </a:rPr>
              <a:t>Ofertório</a:t>
            </a:r>
          </a:p>
          <a:p>
            <a:pPr eaLnBrk="1" fontAlgn="auto" hangingPunct="1">
              <a:spcAft>
                <a:spcPts val="0"/>
              </a:spcAft>
              <a:buFont typeface="Arial" pitchFamily="34" charset="0"/>
              <a:buChar char="•"/>
              <a:defRPr/>
            </a:pPr>
            <a:endParaRPr lang="pt-PT" b="1" dirty="0">
              <a:effectLst>
                <a:outerShdw blurRad="38100" dist="38100" dir="2700000" algn="tl">
                  <a:srgbClr val="FFFFFF"/>
                </a:outerShdw>
              </a:effectLst>
            </a:endParaRPr>
          </a:p>
          <a:p>
            <a:pPr eaLnBrk="1" fontAlgn="auto" hangingPunct="1">
              <a:spcAft>
                <a:spcPts val="0"/>
              </a:spcAft>
              <a:buFont typeface="Arial" pitchFamily="34" charset="0"/>
              <a:buChar char="•"/>
              <a:defRPr/>
            </a:pPr>
            <a:r>
              <a:rPr lang="pt-PT" b="1" dirty="0">
                <a:effectLst>
                  <a:outerShdw blurRad="38100" dist="38100" dir="2700000" algn="tl">
                    <a:srgbClr val="FFFFFF"/>
                  </a:outerShdw>
                </a:effectLst>
              </a:rPr>
              <a:t>Acta</a:t>
            </a:r>
          </a:p>
          <a:p>
            <a:pPr eaLnBrk="1" fontAlgn="auto" hangingPunct="1">
              <a:spcAft>
                <a:spcPts val="0"/>
              </a:spcAft>
              <a:buFont typeface="Arial" pitchFamily="34" charset="0"/>
              <a:buChar char="•"/>
              <a:defRPr/>
            </a:pPr>
            <a:endParaRPr lang="pt-PT" b="1" dirty="0">
              <a:effectLst>
                <a:outerShdw blurRad="38100" dist="38100" dir="2700000" algn="tl">
                  <a:srgbClr val="FFFFFF"/>
                </a:outerShdw>
              </a:effectLst>
            </a:endParaRPr>
          </a:p>
          <a:p>
            <a:pPr eaLnBrk="1" fontAlgn="auto" hangingPunct="1">
              <a:spcAft>
                <a:spcPts val="0"/>
              </a:spcAft>
              <a:buFont typeface="Arial" pitchFamily="34" charset="0"/>
              <a:buChar char="•"/>
              <a:defRPr/>
            </a:pPr>
            <a:r>
              <a:rPr lang="pt-PT" b="1" dirty="0">
                <a:effectLst>
                  <a:outerShdw blurRad="38100" dist="38100" dir="2700000" algn="tl">
                    <a:srgbClr val="FFFFFF"/>
                  </a:outerShdw>
                </a:effectLst>
              </a:rPr>
              <a:t>Revisão dos compromissos</a:t>
            </a:r>
          </a:p>
          <a:p>
            <a:pPr eaLnBrk="1" fontAlgn="auto" hangingPunct="1">
              <a:spcAft>
                <a:spcPts val="0"/>
              </a:spcAft>
              <a:buFont typeface="Arial" pitchFamily="34" charset="0"/>
              <a:buChar char="•"/>
              <a:defRPr/>
            </a:pPr>
            <a:endParaRPr lang="pt-PT" b="1" dirty="0">
              <a:effectLst>
                <a:outerShdw blurRad="38100" dist="38100" dir="2700000" algn="tl">
                  <a:srgbClr val="FFFFFF"/>
                </a:outerShdw>
              </a:effectLst>
            </a:endParaRPr>
          </a:p>
          <a:p>
            <a:pPr eaLnBrk="1" fontAlgn="auto" hangingPunct="1">
              <a:spcAft>
                <a:spcPts val="0"/>
              </a:spcAft>
              <a:buFont typeface="Arial" pitchFamily="34" charset="0"/>
              <a:buChar char="•"/>
              <a:defRPr/>
            </a:pPr>
            <a:r>
              <a:rPr lang="pt-PT" b="1" dirty="0">
                <a:effectLst>
                  <a:outerShdw blurRad="38100" dist="38100" dir="2700000" algn="tl">
                    <a:srgbClr val="FFFFFF"/>
                  </a:outerShdw>
                </a:effectLst>
              </a:rPr>
              <a:t>Programação de actividades</a:t>
            </a:r>
            <a:endParaRPr lang="pt-PT" dirty="0"/>
          </a:p>
          <a:p>
            <a:pPr eaLnBrk="1" fontAlgn="auto" hangingPunct="1">
              <a:spcAft>
                <a:spcPts val="0"/>
              </a:spcAft>
              <a:buFont typeface="Arial" pitchFamily="34" charset="0"/>
              <a:buNone/>
              <a:defRPr/>
            </a:pPr>
            <a:endParaRPr lang="pt-PT" dirty="0"/>
          </a:p>
        </p:txBody>
      </p:sp>
      <p:pic>
        <p:nvPicPr>
          <p:cNvPr id="26628" name="Picture 5" descr="agenda"/>
          <p:cNvPicPr>
            <a:picLocks noChangeAspect="1" noChangeArrowheads="1"/>
          </p:cNvPicPr>
          <p:nvPr/>
        </p:nvPicPr>
        <p:blipFill>
          <a:blip r:embed="rId2"/>
          <a:srcRect/>
          <a:stretch>
            <a:fillRect/>
          </a:stretch>
        </p:blipFill>
        <p:spPr bwMode="auto">
          <a:xfrm>
            <a:off x="5795963" y="3789363"/>
            <a:ext cx="3017837" cy="2535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ítulo 1"/>
          <p:cNvSpPr>
            <a:spLocks noGrp="1"/>
          </p:cNvSpPr>
          <p:nvPr>
            <p:ph type="title"/>
          </p:nvPr>
        </p:nvSpPr>
        <p:spPr>
          <a:xfrm>
            <a:off x="457200" y="274638"/>
            <a:ext cx="8229600" cy="777875"/>
          </a:xfrm>
        </p:spPr>
        <p:txBody>
          <a:bodyPr/>
          <a:lstStyle/>
          <a:p>
            <a:pPr eaLnBrk="1" hangingPunct="1"/>
            <a:r>
              <a:rPr lang="pt-PT" b="1" smtClean="0"/>
              <a:t>Oração Final</a:t>
            </a:r>
          </a:p>
        </p:txBody>
      </p:sp>
      <p:sp>
        <p:nvSpPr>
          <p:cNvPr id="27651" name="Marcador de Posição de Conteúdo 2"/>
          <p:cNvSpPr>
            <a:spLocks noGrp="1"/>
          </p:cNvSpPr>
          <p:nvPr>
            <p:ph idx="1"/>
          </p:nvPr>
        </p:nvSpPr>
        <p:spPr>
          <a:xfrm>
            <a:off x="395288" y="1052513"/>
            <a:ext cx="8229600" cy="5616575"/>
          </a:xfrm>
        </p:spPr>
        <p:txBody>
          <a:bodyPr/>
          <a:lstStyle/>
          <a:p>
            <a:pPr algn="just" eaLnBrk="1" hangingPunct="1">
              <a:buFont typeface="Arial" charset="0"/>
              <a:buNone/>
            </a:pPr>
            <a:r>
              <a:rPr lang="pt-PT" sz="3000" b="1" smtClean="0"/>
              <a:t>	Senhor Jesus, ajuda os nossos jovens a descobrir o rosto amoroso do Pai, que nos ama sem limites e sem condições, de maneira que eles encontrem, na Sua bondade, a força e a alegria de se dedicarem generosamente à construção do teu Reino. Tu, que foste capaz de lavar os pés aos teus discípulos, ajuda-nos a transmitir aos nossos jovens aquele espírito de serviço que a tua entrega na cruz nos revelou. Que esse espírito os liberte para a tua obra e os encha da verdadeira felicidade, pela a força do Espírito Santo. Ámen. </a:t>
            </a:r>
          </a:p>
          <a:p>
            <a:pPr algn="just" eaLnBrk="1" hangingPunct="1">
              <a:buFont typeface="Arial" charset="0"/>
              <a:buNone/>
            </a:pPr>
            <a:endParaRPr lang="pt-PT" sz="3400" b="1"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ítulo 1"/>
          <p:cNvSpPr>
            <a:spLocks noGrp="1"/>
          </p:cNvSpPr>
          <p:nvPr>
            <p:ph type="title"/>
          </p:nvPr>
        </p:nvSpPr>
        <p:spPr/>
        <p:txBody>
          <a:bodyPr/>
          <a:lstStyle/>
          <a:p>
            <a:pPr eaLnBrk="1" hangingPunct="1"/>
            <a:r>
              <a:rPr lang="pt-PT" b="1" smtClean="0"/>
              <a:t>Bênção e Despedida</a:t>
            </a:r>
          </a:p>
        </p:txBody>
      </p:sp>
      <p:sp>
        <p:nvSpPr>
          <p:cNvPr id="3" name="Marcador de Posição de Conteúdo 2"/>
          <p:cNvSpPr>
            <a:spLocks noGrp="1"/>
          </p:cNvSpPr>
          <p:nvPr>
            <p:ph idx="1"/>
          </p:nvPr>
        </p:nvSpPr>
        <p:spPr>
          <a:xfrm>
            <a:off x="457200" y="1600200"/>
            <a:ext cx="8229600" cy="4781550"/>
          </a:xfrm>
        </p:spPr>
        <p:txBody>
          <a:bodyPr rtlCol="0">
            <a:normAutofit lnSpcReduction="10000"/>
          </a:bodyPr>
          <a:lstStyle/>
          <a:p>
            <a:pPr algn="just" eaLnBrk="1" fontAlgn="auto" hangingPunct="1">
              <a:spcAft>
                <a:spcPts val="0"/>
              </a:spcAft>
              <a:buFont typeface="Arial" charset="0"/>
              <a:buNone/>
              <a:defRPr/>
            </a:pPr>
            <a:r>
              <a:rPr lang="pt-PT" b="1" dirty="0" smtClean="0"/>
              <a:t>AN–</a:t>
            </a:r>
            <a:r>
              <a:rPr lang="pt-PT" dirty="0" smtClean="0"/>
              <a:t> Pela intercessão de nossa senhora, Rainha das Missões e Estrela da Evangelização, abençoe-nos Deus todo-poderoso, Pai Filho e Espírito Santo.</a:t>
            </a:r>
          </a:p>
          <a:p>
            <a:pPr algn="just" eaLnBrk="1" fontAlgn="auto" hangingPunct="1">
              <a:spcAft>
                <a:spcPts val="0"/>
              </a:spcAft>
              <a:buFont typeface="Arial" charset="0"/>
              <a:buNone/>
              <a:defRPr/>
            </a:pPr>
            <a:r>
              <a:rPr lang="pt-PT" b="1" dirty="0" smtClean="0"/>
              <a:t>T – Ámen</a:t>
            </a:r>
          </a:p>
          <a:p>
            <a:pPr algn="just" eaLnBrk="1" fontAlgn="auto" hangingPunct="1">
              <a:spcAft>
                <a:spcPts val="0"/>
              </a:spcAft>
              <a:buFont typeface="Arial" pitchFamily="34" charset="0"/>
              <a:buChar char="•"/>
              <a:defRPr/>
            </a:pPr>
            <a:endParaRPr lang="pt-PT" b="1" dirty="0" smtClean="0"/>
          </a:p>
          <a:p>
            <a:pPr algn="just" eaLnBrk="1" fontAlgn="auto" hangingPunct="1">
              <a:spcAft>
                <a:spcPts val="0"/>
              </a:spcAft>
              <a:buFont typeface="Arial" charset="0"/>
              <a:buNone/>
              <a:defRPr/>
            </a:pPr>
            <a:r>
              <a:rPr lang="pt-PT" b="1" dirty="0" smtClean="0"/>
              <a:t>AN–</a:t>
            </a:r>
            <a:r>
              <a:rPr lang="pt-PT" dirty="0" smtClean="0"/>
              <a:t> Vamos em Paz e que o Senhor com Maria nos acompanhe.</a:t>
            </a:r>
          </a:p>
          <a:p>
            <a:pPr algn="just" eaLnBrk="1" fontAlgn="auto" hangingPunct="1">
              <a:spcAft>
                <a:spcPts val="0"/>
              </a:spcAft>
              <a:buFont typeface="Arial" charset="0"/>
              <a:buNone/>
              <a:defRPr/>
            </a:pPr>
            <a:r>
              <a:rPr lang="pt-PT" b="1" dirty="0" smtClean="0"/>
              <a:t>T – Graças  a Deus.</a:t>
            </a:r>
            <a:endParaRPr lang="pt-PT"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ítulo 1"/>
          <p:cNvSpPr>
            <a:spLocks noGrp="1"/>
          </p:cNvSpPr>
          <p:nvPr>
            <p:ph type="title"/>
          </p:nvPr>
        </p:nvSpPr>
        <p:spPr/>
        <p:txBody>
          <a:bodyPr/>
          <a:lstStyle/>
          <a:p>
            <a:pPr eaLnBrk="1" hangingPunct="1"/>
            <a:r>
              <a:rPr lang="pt-PT" b="1" smtClean="0"/>
              <a:t>Cântico Final</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ítulo 1"/>
          <p:cNvSpPr>
            <a:spLocks noGrp="1"/>
          </p:cNvSpPr>
          <p:nvPr>
            <p:ph type="title"/>
          </p:nvPr>
        </p:nvSpPr>
        <p:spPr/>
        <p:txBody>
          <a:bodyPr/>
          <a:lstStyle/>
          <a:p>
            <a:pPr eaLnBrk="1" hangingPunct="1"/>
            <a:r>
              <a:rPr lang="pt-PT" b="1" smtClean="0"/>
              <a:t>Cântico Inicial</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ítulo 1"/>
          <p:cNvSpPr>
            <a:spLocks noGrp="1"/>
          </p:cNvSpPr>
          <p:nvPr>
            <p:ph type="title"/>
          </p:nvPr>
        </p:nvSpPr>
        <p:spPr>
          <a:xfrm>
            <a:off x="457200" y="274638"/>
            <a:ext cx="8229600" cy="922337"/>
          </a:xfrm>
        </p:spPr>
        <p:txBody>
          <a:bodyPr/>
          <a:lstStyle/>
          <a:p>
            <a:pPr eaLnBrk="1" hangingPunct="1"/>
            <a:r>
              <a:rPr lang="pt-PT" b="1" smtClean="0"/>
              <a:t>Saudação</a:t>
            </a:r>
          </a:p>
        </p:txBody>
      </p:sp>
      <p:sp>
        <p:nvSpPr>
          <p:cNvPr id="5123" name="Marcador de Posição de Conteúdo 2"/>
          <p:cNvSpPr>
            <a:spLocks noGrp="1"/>
          </p:cNvSpPr>
          <p:nvPr>
            <p:ph idx="1"/>
          </p:nvPr>
        </p:nvSpPr>
        <p:spPr>
          <a:xfrm>
            <a:off x="457200" y="1268413"/>
            <a:ext cx="8229600" cy="5256212"/>
          </a:xfrm>
        </p:spPr>
        <p:txBody>
          <a:bodyPr/>
          <a:lstStyle/>
          <a:p>
            <a:pPr algn="just" eaLnBrk="1" hangingPunct="1">
              <a:buFont typeface="Arial" charset="0"/>
              <a:buNone/>
            </a:pPr>
            <a:r>
              <a:rPr lang="pt-PT" b="1" smtClean="0"/>
              <a:t>AN– </a:t>
            </a:r>
            <a:r>
              <a:rPr lang="pt-PT" smtClean="0"/>
              <a:t>Em nome do Pai, do Filho e do Espírito Santo.</a:t>
            </a:r>
          </a:p>
          <a:p>
            <a:pPr algn="just" eaLnBrk="1" hangingPunct="1">
              <a:buFont typeface="Arial" charset="0"/>
              <a:buNone/>
            </a:pPr>
            <a:r>
              <a:rPr lang="pt-PT" b="1" smtClean="0"/>
              <a:t>Todos – Ámen.</a:t>
            </a:r>
          </a:p>
          <a:p>
            <a:pPr algn="just" eaLnBrk="1" hangingPunct="1">
              <a:buFont typeface="Arial" charset="0"/>
              <a:buNone/>
            </a:pPr>
            <a:r>
              <a:rPr lang="pt-PT" b="1" smtClean="0"/>
              <a:t>AN</a:t>
            </a:r>
            <a:r>
              <a:rPr lang="pt-PT" smtClean="0"/>
              <a:t>– A Graça e a Paz de Deus, nosso Pai, pelo Coração aberto de Cristo, Fonte do Espírito Santo, estejam connosco.</a:t>
            </a:r>
          </a:p>
          <a:p>
            <a:pPr algn="just" eaLnBrk="1" hangingPunct="1">
              <a:buFont typeface="Arial" charset="0"/>
              <a:buNone/>
            </a:pPr>
            <a:r>
              <a:rPr lang="pt-PT" b="1" smtClean="0"/>
              <a:t>Todos – Bendito seja Deus que nos reuniu no amor de Cristo. </a:t>
            </a:r>
            <a:endParaRPr lang="pt-PT" smtClean="0"/>
          </a:p>
          <a:p>
            <a:pPr algn="just" eaLnBrk="1" hangingPunct="1">
              <a:buFont typeface="Arial" charset="0"/>
              <a:buNone/>
            </a:pPr>
            <a:endParaRPr lang="pt-PT" smtClean="0"/>
          </a:p>
          <a:p>
            <a:pPr eaLnBrk="1" hangingPunct="1"/>
            <a:endParaRPr lang="pt-PT"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ítulo 1"/>
          <p:cNvSpPr>
            <a:spLocks noGrp="1"/>
          </p:cNvSpPr>
          <p:nvPr>
            <p:ph type="title"/>
          </p:nvPr>
        </p:nvSpPr>
        <p:spPr>
          <a:xfrm>
            <a:off x="539750" y="188913"/>
            <a:ext cx="8229600" cy="719137"/>
          </a:xfrm>
        </p:spPr>
        <p:txBody>
          <a:bodyPr/>
          <a:lstStyle/>
          <a:p>
            <a:pPr eaLnBrk="1" hangingPunct="1"/>
            <a:r>
              <a:rPr lang="pt-PT" b="1" smtClean="0"/>
              <a:t>Anúncio do Tema</a:t>
            </a:r>
          </a:p>
        </p:txBody>
      </p:sp>
      <p:sp>
        <p:nvSpPr>
          <p:cNvPr id="6147" name="Marcador de Posição de Conteúdo 2"/>
          <p:cNvSpPr>
            <a:spLocks noGrp="1"/>
          </p:cNvSpPr>
          <p:nvPr>
            <p:ph idx="1"/>
          </p:nvPr>
        </p:nvSpPr>
        <p:spPr>
          <a:xfrm>
            <a:off x="323850" y="857250"/>
            <a:ext cx="8507413" cy="5786438"/>
          </a:xfrm>
        </p:spPr>
        <p:txBody>
          <a:bodyPr/>
          <a:lstStyle/>
          <a:p>
            <a:pPr algn="just">
              <a:buFont typeface="Arial" charset="0"/>
              <a:buNone/>
            </a:pPr>
            <a:r>
              <a:rPr lang="pt-PT" smtClean="0"/>
              <a:t>	O modo como é descrito o chamamento de Samuel para ser ‘profeta’, isto é, ‘voz de Deus’, mostra que a vocação nem sempre é clara desde o princípio e que é preciso tempo e alguém que ajude a compreender e a responder ao chamamento de Deus. A oferta a Deus que Ana fez de seu filho, Samuel, também mostra que a vocação nasce na família; infelizmente, até famílias muito boas, que gostariam muito de ter um filho ou filha consagrados a Deus, nem sempre conseguem realizar o seu sonho. Mas a disponibilidade dos pais já é um grande passo.</a:t>
            </a:r>
          </a:p>
          <a:p>
            <a:pPr algn="just">
              <a:buFont typeface="Arial" charset="0"/>
              <a:buNone/>
            </a:pPr>
            <a:endParaRPr lang="pt-PT" sz="3000" b="1" smtClean="0"/>
          </a:p>
          <a:p>
            <a:pPr algn="just">
              <a:buFont typeface="Arial" charset="0"/>
              <a:buNone/>
            </a:pPr>
            <a:endParaRPr lang="pt-PT" sz="3600" b="1"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066800"/>
          </a:xfrm>
        </p:spPr>
        <p:txBody>
          <a:bodyPr rtlCol="0">
            <a:normAutofit fontScale="90000"/>
          </a:bodyPr>
          <a:lstStyle/>
          <a:p>
            <a:pPr eaLnBrk="1" fontAlgn="auto" hangingPunct="1">
              <a:spcAft>
                <a:spcPts val="0"/>
              </a:spcAft>
              <a:defRPr/>
            </a:pPr>
            <a:r>
              <a:rPr lang="pt-PT" b="1" dirty="0" smtClean="0"/>
              <a:t>Invocação do Espírito Santo sobre o Cenáculo</a:t>
            </a:r>
            <a:endParaRPr lang="pt-PT" b="1" dirty="0"/>
          </a:p>
        </p:txBody>
      </p:sp>
      <p:sp>
        <p:nvSpPr>
          <p:cNvPr id="7171" name="Marcador de Posição de Conteúdo 2"/>
          <p:cNvSpPr>
            <a:spLocks noGrp="1"/>
          </p:cNvSpPr>
          <p:nvPr>
            <p:ph idx="1"/>
          </p:nvPr>
        </p:nvSpPr>
        <p:spPr>
          <a:xfrm>
            <a:off x="395288" y="1484313"/>
            <a:ext cx="8291512" cy="5113337"/>
          </a:xfrm>
        </p:spPr>
        <p:txBody>
          <a:bodyPr/>
          <a:lstStyle/>
          <a:p>
            <a:pPr algn="just" eaLnBrk="1" hangingPunct="1">
              <a:buFont typeface="Arial" charset="0"/>
              <a:buNone/>
            </a:pPr>
            <a:r>
              <a:rPr lang="pt-PT" smtClean="0"/>
              <a:t>	</a:t>
            </a:r>
            <a:r>
              <a:rPr lang="pt-PT" b="1" smtClean="0"/>
              <a:t>AN</a:t>
            </a:r>
            <a:r>
              <a:rPr lang="pt-PT" smtClean="0"/>
              <a:t>– Vinde, Espírito Santo, e enchei o coração dos vossos fiéis!</a:t>
            </a:r>
          </a:p>
          <a:p>
            <a:pPr algn="just" eaLnBrk="1" hangingPunct="1">
              <a:buFont typeface="Arial" charset="0"/>
              <a:buNone/>
            </a:pPr>
            <a:r>
              <a:rPr lang="pt-PT" smtClean="0"/>
              <a:t>	</a:t>
            </a:r>
            <a:r>
              <a:rPr lang="pt-PT" b="1" smtClean="0"/>
              <a:t>Todos</a:t>
            </a:r>
            <a:r>
              <a:rPr lang="pt-PT" smtClean="0"/>
              <a:t> – </a:t>
            </a:r>
            <a:r>
              <a:rPr lang="pt-PT" b="1" smtClean="0"/>
              <a:t>Vinde, Espírito Santo, e enchei o coração dos vossos fiéis!</a:t>
            </a:r>
          </a:p>
          <a:p>
            <a:pPr algn="just" eaLnBrk="1" hangingPunct="1">
              <a:buFont typeface="Arial" charset="0"/>
              <a:buNone/>
            </a:pPr>
            <a:r>
              <a:rPr lang="pt-PT" b="1" smtClean="0"/>
              <a:t>	 AN– </a:t>
            </a:r>
            <a:r>
              <a:rPr lang="pt-PT" smtClean="0"/>
              <a:t>Abri os nossos ouvidos, iluminai a nossa inteligência e uni-nos num só coração e numa só alma.</a:t>
            </a:r>
          </a:p>
          <a:p>
            <a:pPr algn="just" eaLnBrk="1" hangingPunct="1">
              <a:buFont typeface="Arial" charset="0"/>
              <a:buNone/>
            </a:pPr>
            <a:r>
              <a:rPr lang="pt-PT" b="1" smtClean="0"/>
              <a:t>	 Todos </a:t>
            </a:r>
            <a:r>
              <a:rPr lang="pt-PT" smtClean="0"/>
              <a:t>– </a:t>
            </a:r>
            <a:r>
              <a:rPr lang="pt-PT" b="1" smtClean="0"/>
              <a:t>Vinde, Espírito Santo, e enchei o coração dos vossos fiéis!</a:t>
            </a:r>
            <a:endParaRPr lang="pt-PT"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a:xfrm>
            <a:off x="323850" y="404813"/>
            <a:ext cx="8362950" cy="5976937"/>
          </a:xfrm>
        </p:spPr>
        <p:txBody>
          <a:bodyPr rtlCol="0">
            <a:normAutofit lnSpcReduction="10000"/>
          </a:bodyPr>
          <a:lstStyle/>
          <a:p>
            <a:pPr algn="just" eaLnBrk="1" fontAlgn="auto" hangingPunct="1">
              <a:spcAft>
                <a:spcPts val="0"/>
              </a:spcAft>
              <a:buFont typeface="Arial" pitchFamily="34" charset="0"/>
              <a:buNone/>
              <a:defRPr/>
            </a:pPr>
            <a:r>
              <a:rPr lang="pt-PT" dirty="0" smtClean="0"/>
              <a:t>	</a:t>
            </a:r>
            <a:r>
              <a:rPr lang="pt-PT" sz="3600" b="1" dirty="0" smtClean="0"/>
              <a:t>AN– </a:t>
            </a:r>
            <a:r>
              <a:rPr lang="pt-PT" sz="3600" dirty="0" smtClean="0"/>
              <a:t>Dai-nos o olhar e o sentir de Cristo, Bom Pastor, por cada pessoa e pelo mundo.</a:t>
            </a:r>
          </a:p>
          <a:p>
            <a:pPr algn="just" eaLnBrk="1" fontAlgn="auto" hangingPunct="1">
              <a:spcAft>
                <a:spcPts val="0"/>
              </a:spcAft>
              <a:buFont typeface="Arial" pitchFamily="34" charset="0"/>
              <a:buNone/>
              <a:defRPr/>
            </a:pPr>
            <a:r>
              <a:rPr lang="pt-PT" sz="3600" b="1" dirty="0"/>
              <a:t>	</a:t>
            </a:r>
            <a:r>
              <a:rPr lang="pt-PT" sz="3600" b="1" dirty="0" smtClean="0"/>
              <a:t> Todos </a:t>
            </a:r>
            <a:r>
              <a:rPr lang="pt-PT" sz="3600" dirty="0" smtClean="0"/>
              <a:t>– </a:t>
            </a:r>
            <a:r>
              <a:rPr lang="pt-PT" sz="3600" b="1" dirty="0" smtClean="0"/>
              <a:t>Vinde, Espírito Santo, e enchei o coração dos vossos fiéis!</a:t>
            </a:r>
          </a:p>
          <a:p>
            <a:pPr algn="just" eaLnBrk="1" fontAlgn="auto" hangingPunct="1">
              <a:spcAft>
                <a:spcPts val="0"/>
              </a:spcAft>
              <a:buFont typeface="Arial" pitchFamily="34" charset="0"/>
              <a:buNone/>
              <a:defRPr/>
            </a:pPr>
            <a:r>
              <a:rPr lang="pt-PT" sz="3600" b="1" dirty="0"/>
              <a:t>	</a:t>
            </a:r>
            <a:r>
              <a:rPr lang="pt-PT" sz="3600" b="1" dirty="0" smtClean="0"/>
              <a:t>AN– </a:t>
            </a:r>
            <a:r>
              <a:rPr lang="pt-PT" sz="3600" dirty="0" smtClean="0"/>
              <a:t>Mostrai-nos a Vossa vontade e dai-nos a força para cumprir com prontidão e generosidade.</a:t>
            </a:r>
          </a:p>
          <a:p>
            <a:pPr algn="just" eaLnBrk="1" fontAlgn="auto" hangingPunct="1">
              <a:spcAft>
                <a:spcPts val="0"/>
              </a:spcAft>
              <a:buFont typeface="Arial" pitchFamily="34" charset="0"/>
              <a:buNone/>
              <a:defRPr/>
            </a:pPr>
            <a:r>
              <a:rPr lang="pt-PT" sz="3600" b="1" dirty="0" smtClean="0"/>
              <a:t>	Todos </a:t>
            </a:r>
            <a:r>
              <a:rPr lang="pt-PT" sz="3600" dirty="0" smtClean="0"/>
              <a:t>– </a:t>
            </a:r>
            <a:r>
              <a:rPr lang="pt-PT" sz="3600" b="1" dirty="0" smtClean="0"/>
              <a:t>Vinde, Espírito Santo, e enchei o coração dos vossos fiéis!</a:t>
            </a:r>
            <a:endParaRPr lang="pt-PT" sz="3600" dirty="0" smtClean="0"/>
          </a:p>
          <a:p>
            <a:pPr algn="just" eaLnBrk="1" fontAlgn="auto" hangingPunct="1">
              <a:spcAft>
                <a:spcPts val="0"/>
              </a:spcAft>
              <a:buFont typeface="Arial" pitchFamily="34" charset="0"/>
              <a:buNone/>
              <a:defRPr/>
            </a:pPr>
            <a:r>
              <a:rPr lang="pt-PT" sz="3600" b="1" dirty="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ítulo 1"/>
          <p:cNvSpPr>
            <a:spLocks noGrp="1"/>
          </p:cNvSpPr>
          <p:nvPr>
            <p:ph type="title"/>
          </p:nvPr>
        </p:nvSpPr>
        <p:spPr>
          <a:xfrm>
            <a:off x="468313" y="260350"/>
            <a:ext cx="8229600" cy="811213"/>
          </a:xfrm>
        </p:spPr>
        <p:txBody>
          <a:bodyPr/>
          <a:lstStyle/>
          <a:p>
            <a:pPr eaLnBrk="1" hangingPunct="1"/>
            <a:r>
              <a:rPr lang="pt-PT" b="1" smtClean="0"/>
              <a:t>Oração Inicial</a:t>
            </a:r>
          </a:p>
        </p:txBody>
      </p:sp>
      <p:sp>
        <p:nvSpPr>
          <p:cNvPr id="9219" name="Marcador de Posição de Conteúdo 2"/>
          <p:cNvSpPr>
            <a:spLocks noGrp="1"/>
          </p:cNvSpPr>
          <p:nvPr>
            <p:ph idx="1"/>
          </p:nvPr>
        </p:nvSpPr>
        <p:spPr>
          <a:xfrm>
            <a:off x="285750" y="857250"/>
            <a:ext cx="8401050" cy="5857875"/>
          </a:xfrm>
        </p:spPr>
        <p:txBody>
          <a:bodyPr/>
          <a:lstStyle/>
          <a:p>
            <a:pPr algn="just" eaLnBrk="1" hangingPunct="1">
              <a:buFont typeface="Arial" charset="0"/>
              <a:buNone/>
            </a:pPr>
            <a:r>
              <a:rPr lang="pt-PT" b="1" smtClean="0"/>
              <a:t>	</a:t>
            </a:r>
            <a:r>
              <a:rPr lang="pt-PT" sz="3000" b="1" smtClean="0"/>
              <a:t>Senhor, nosso Deus, chamando-nos a continuar a missão de Jesus como membros da Igreja, Vós nos destes a alegria de nos encontrarmos todos reunidos neste Cenáculo de Oração Missionária. Não sabemos muito bem aonde nos quereis conduzir, mas sabemos que os vossos planos vêm de longe. Talvez nos chamastes a nós para poderdes, mais tarde, chamar os nossos filhos ou os nossos netos. Dai-nos a liberdade de Ana, mãe de Samuel, e concedei aos nossos filhos e netos a disponibilidade para escutarem a vocação que, para eles, planeastes. Por Cristo Nosso Senhor. Ámen!</a:t>
            </a:r>
          </a:p>
          <a:p>
            <a:pPr algn="just" eaLnBrk="1" hangingPunct="1">
              <a:buFont typeface="Arial" charset="0"/>
              <a:buNone/>
            </a:pPr>
            <a:endParaRPr lang="pt-PT" b="1" smtClean="0"/>
          </a:p>
          <a:p>
            <a:pPr algn="just" eaLnBrk="1" hangingPunct="1">
              <a:buFont typeface="Arial" charset="0"/>
              <a:buNone/>
            </a:pPr>
            <a:endParaRPr lang="pt-PT" b="1"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ítulo 1"/>
          <p:cNvSpPr>
            <a:spLocks noGrp="1"/>
          </p:cNvSpPr>
          <p:nvPr>
            <p:ph type="title"/>
          </p:nvPr>
        </p:nvSpPr>
        <p:spPr>
          <a:xfrm>
            <a:off x="468313" y="188913"/>
            <a:ext cx="8229600" cy="993775"/>
          </a:xfrm>
        </p:spPr>
        <p:txBody>
          <a:bodyPr/>
          <a:lstStyle/>
          <a:p>
            <a:pPr eaLnBrk="1" hangingPunct="1"/>
            <a:r>
              <a:rPr lang="pt-PT" b="1" smtClean="0"/>
              <a:t>Leitura Bíblica (1Samuel, 3, 1-10 )</a:t>
            </a:r>
          </a:p>
        </p:txBody>
      </p:sp>
      <p:sp>
        <p:nvSpPr>
          <p:cNvPr id="10243" name="Marcador de Posição de Conteúdo 2"/>
          <p:cNvSpPr>
            <a:spLocks noGrp="1"/>
          </p:cNvSpPr>
          <p:nvPr>
            <p:ph idx="1"/>
          </p:nvPr>
        </p:nvSpPr>
        <p:spPr>
          <a:xfrm>
            <a:off x="214313" y="928688"/>
            <a:ext cx="8362950" cy="5543550"/>
          </a:xfrm>
        </p:spPr>
        <p:txBody>
          <a:bodyPr/>
          <a:lstStyle/>
          <a:p>
            <a:pPr algn="just">
              <a:buFont typeface="Arial" charset="0"/>
              <a:buNone/>
            </a:pPr>
            <a:r>
              <a:rPr lang="pt-PT" b="1" baseline="30000" smtClean="0"/>
              <a:t>	</a:t>
            </a:r>
            <a:r>
              <a:rPr lang="pt-PT" sz="3000" b="1" baseline="30000" smtClean="0"/>
              <a:t>1</a:t>
            </a:r>
            <a:r>
              <a:rPr lang="pt-PT" sz="3000" b="1" smtClean="0"/>
              <a:t>O jovem Samuel servia o SENHOR sob a direcção de Eli. O SENHOR, naquele tempo, falava raras vezes e as visões não eram frequentes. </a:t>
            </a:r>
            <a:r>
              <a:rPr lang="pt-PT" sz="3000" b="1" baseline="30000" smtClean="0"/>
              <a:t>2</a:t>
            </a:r>
            <a:r>
              <a:rPr lang="pt-PT" sz="3000" b="1" smtClean="0"/>
              <a:t>Ora certo dia aconteceu que Eli estava deitado, pois os seus olhos tinham enfraquecido e mal podia ver. </a:t>
            </a:r>
            <a:r>
              <a:rPr lang="pt-PT" sz="3000" b="1" baseline="30000" smtClean="0"/>
              <a:t>3</a:t>
            </a:r>
            <a:r>
              <a:rPr lang="pt-PT" sz="3000" b="1" smtClean="0"/>
              <a:t>A lâmpada de Deus ainda não se tinha apagado e Samuel repousava no templo do SENHOR, onde se encontrava a Arca de Deus. </a:t>
            </a:r>
            <a:r>
              <a:rPr lang="pt-PT" sz="3000" b="1" baseline="30000" smtClean="0"/>
              <a:t>4</a:t>
            </a:r>
            <a:r>
              <a:rPr lang="pt-PT" sz="3000" b="1" smtClean="0"/>
              <a:t>O SENHOR chamou Samuel. Ele respondeu: «Eis-me aqui.» </a:t>
            </a:r>
            <a:r>
              <a:rPr lang="pt-PT" sz="3000" b="1" baseline="30000" smtClean="0"/>
              <a:t>5</a:t>
            </a:r>
            <a:r>
              <a:rPr lang="pt-PT" sz="3000" b="1" smtClean="0"/>
              <a:t>Samuel correu para junto de Eli e disse-lhe: «Aqui estou, pois me chamaste.» Disse-lhe Eli: «Não te chamei, meu filho; volta a deitar-te.»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1343</TotalTime>
  <Words>403</Words>
  <Application>Microsoft Office PowerPoint</Application>
  <PresentationFormat>Apresentação na tela (4:3)</PresentationFormat>
  <Paragraphs>94</Paragraphs>
  <Slides>28</Slides>
  <Notes>0</Notes>
  <HiddenSlides>0</HiddenSlides>
  <MMClips>0</MMClips>
  <ScaleCrop>false</ScaleCrop>
  <HeadingPairs>
    <vt:vector size="6" baseType="variant">
      <vt:variant>
        <vt:lpstr>Tipos de letra usados</vt:lpstr>
      </vt:variant>
      <vt:variant>
        <vt:i4>2</vt:i4>
      </vt:variant>
      <vt:variant>
        <vt:lpstr>Tema</vt:lpstr>
      </vt:variant>
      <vt:variant>
        <vt:i4>1</vt:i4>
      </vt:variant>
      <vt:variant>
        <vt:lpstr>Títulos dos diapositivos</vt:lpstr>
      </vt:variant>
      <vt:variant>
        <vt:i4>28</vt:i4>
      </vt:variant>
    </vt:vector>
  </HeadingPairs>
  <TitlesOfParts>
    <vt:vector size="31" baseType="lpstr">
      <vt:lpstr>Arial</vt:lpstr>
      <vt:lpstr>Calibri</vt:lpstr>
      <vt:lpstr>Tema do Office</vt:lpstr>
      <vt:lpstr>Cenáculos de Oração Missionária</vt:lpstr>
      <vt:lpstr>Introdução</vt:lpstr>
      <vt:lpstr>Cântico Inicial</vt:lpstr>
      <vt:lpstr>Saudação</vt:lpstr>
      <vt:lpstr>Anúncio do Tema</vt:lpstr>
      <vt:lpstr>Invocação do Espírito Santo sobre o Cenáculo</vt:lpstr>
      <vt:lpstr>Diapositivo 7</vt:lpstr>
      <vt:lpstr>Oração Inicial</vt:lpstr>
      <vt:lpstr>Leitura Bíblica (1Samuel, 3, 1-10 )</vt:lpstr>
      <vt:lpstr>Diapositivo 10</vt:lpstr>
      <vt:lpstr>Diapositivo 11</vt:lpstr>
      <vt:lpstr>Leitura Missionária – </vt:lpstr>
      <vt:lpstr>Preces</vt:lpstr>
      <vt:lpstr>Diapositivo 14</vt:lpstr>
      <vt:lpstr>Diapositivo 15</vt:lpstr>
      <vt:lpstr>Oração litânica pelo mundo</vt:lpstr>
      <vt:lpstr>Diapositivo 17</vt:lpstr>
      <vt:lpstr>Diapositivo 18</vt:lpstr>
      <vt:lpstr>Diapositivo 19</vt:lpstr>
      <vt:lpstr>Diapositivo 20</vt:lpstr>
      <vt:lpstr>Entrega do Cenáculo</vt:lpstr>
      <vt:lpstr>Diapositivo 22</vt:lpstr>
      <vt:lpstr>Diapositivo 23</vt:lpstr>
      <vt:lpstr>Diapositivo 24</vt:lpstr>
      <vt:lpstr>III PARTE COMPROMISSOS E ACTIVIDADES</vt:lpstr>
      <vt:lpstr>Oração Final</vt:lpstr>
      <vt:lpstr>Bênção e Despedida</vt:lpstr>
      <vt:lpstr>Cântico Final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Diapositivo 1</dc:title>
  <dc:creator>Vânia</dc:creator>
  <cp:lastModifiedBy>Vânia Mateus</cp:lastModifiedBy>
  <cp:revision>310</cp:revision>
  <dcterms:created xsi:type="dcterms:W3CDTF">2011-01-12T13:46:54Z</dcterms:created>
  <dcterms:modified xsi:type="dcterms:W3CDTF">2011-12-15T18:58:24Z</dcterms:modified>
</cp:coreProperties>
</file>